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37"/>
  </p:notesMasterIdLst>
  <p:sldIdLst>
    <p:sldId id="256" r:id="rId2"/>
    <p:sldId id="257" r:id="rId3"/>
    <p:sldId id="280" r:id="rId4"/>
    <p:sldId id="258" r:id="rId5"/>
    <p:sldId id="259" r:id="rId6"/>
    <p:sldId id="260" r:id="rId7"/>
    <p:sldId id="261" r:id="rId8"/>
    <p:sldId id="262" r:id="rId9"/>
    <p:sldId id="279" r:id="rId10"/>
    <p:sldId id="288" r:id="rId11"/>
    <p:sldId id="263" r:id="rId12"/>
    <p:sldId id="296" r:id="rId13"/>
    <p:sldId id="297" r:id="rId14"/>
    <p:sldId id="298" r:id="rId15"/>
    <p:sldId id="267" r:id="rId16"/>
    <p:sldId id="268" r:id="rId17"/>
    <p:sldId id="269" r:id="rId18"/>
    <p:sldId id="270" r:id="rId19"/>
    <p:sldId id="271" r:id="rId20"/>
    <p:sldId id="272" r:id="rId21"/>
    <p:sldId id="273" r:id="rId22"/>
    <p:sldId id="275" r:id="rId23"/>
    <p:sldId id="274" r:id="rId24"/>
    <p:sldId id="277" r:id="rId25"/>
    <p:sldId id="293" r:id="rId26"/>
    <p:sldId id="299" r:id="rId27"/>
    <p:sldId id="291" r:id="rId28"/>
    <p:sldId id="284" r:id="rId29"/>
    <p:sldId id="295" r:id="rId30"/>
    <p:sldId id="285" r:id="rId31"/>
    <p:sldId id="294" r:id="rId32"/>
    <p:sldId id="287" r:id="rId33"/>
    <p:sldId id="286" r:id="rId34"/>
    <p:sldId id="282" r:id="rId35"/>
    <p:sldId id="276" r:id="rId36"/>
  </p:sldIdLst>
  <p:sldSz cx="9144000" cy="6858000" type="screen4x3"/>
  <p:notesSz cx="6858000" cy="9144000"/>
  <p:embeddedFontLst>
    <p:embeddedFont>
      <p:font typeface="Calibri" panose="020F0502020204030204" pitchFamily="34" charset="0"/>
      <p:regular r:id="rId38"/>
      <p:bold r:id="rId39"/>
      <p:italic r:id="rId40"/>
      <p:boldItalic r:id="rId41"/>
    </p:embeddedFont>
    <p:embeddedFont>
      <p:font typeface="Garamond" panose="02020404030301010803" pitchFamily="18" charset="0"/>
      <p:regular r:id="rId42"/>
      <p:bold r:id="rId43"/>
      <p:italic r:id="rId44"/>
      <p:boldItalic r:id="rId45"/>
    </p:embeddedFont>
    <p:embeddedFont>
      <p:font typeface="Georgia" panose="02040502050405020303" pitchFamily="18" charset="0"/>
      <p:regular r:id="rId46"/>
      <p:bold r:id="rId47"/>
      <p:italic r:id="rId48"/>
      <p:boldItalic r:id="rId49"/>
    </p:embeddedFont>
    <p:embeddedFont>
      <p:font typeface="Ribeye" panose="020B0604020202020204" charset="0"/>
      <p:regular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81" d="100"/>
          <a:sy n="81" d="100"/>
        </p:scale>
        <p:origin x="1762"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4.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presProps" Target="presProps.xml"/></Relationships>
</file>

<file path=ppt/media/image1.png>
</file>

<file path=ppt/media/image10.png>
</file>

<file path=ppt/media/image11.jpeg>
</file>

<file path=ppt/media/image12.jpg>
</file>

<file path=ppt/media/image13.jp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12" name="Google Shape;112;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3" name="Google Shape;113;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93" name="Google Shape;193;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99" name="Google Shape;199;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05" name="Google Shape;205;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11" name="Google Shape;211;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7cd385d3bd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7cd385d3bd_0_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18" name="Google Shape;218;g7cd385d3bd_0_11: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24" name="Google Shape;224;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36" name="Google Shape;236;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30" name="Google Shape;230;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2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42" name="Google Shape;242;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1" name="Google Shape;121;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27" name="Google Shape;127;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33" name="Google Shape;133;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39" name="Google Shape;139;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45" name="Google Shape;145;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51" name="Google Shape;151;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57" name="Google Shape;157;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87" name="Google Shape;187;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7"/>
        <p:cNvGrpSpPr/>
        <p:nvPr/>
      </p:nvGrpSpPr>
      <p:grpSpPr>
        <a:xfrm>
          <a:off x="0" y="0"/>
          <a:ext cx="0" cy="0"/>
          <a:chOff x="0" y="0"/>
          <a:chExt cx="0" cy="0"/>
        </a:xfrm>
      </p:grpSpPr>
      <p:sp>
        <p:nvSpPr>
          <p:cNvPr id="18" name="Google Shape;18;p2"/>
          <p:cNvSpPr/>
          <p:nvPr/>
        </p:nvSpPr>
        <p:spPr>
          <a:xfrm>
            <a:off x="609600" y="1219200"/>
            <a:ext cx="7924800" cy="914400"/>
          </a:xfrm>
          <a:custGeom>
            <a:avLst/>
            <a:gdLst/>
            <a:ahLst/>
            <a:cxnLst/>
            <a:rect l="l" t="t" r="r" b="b"/>
            <a:pathLst>
              <a:path w="1000" h="1000" extrusionOk="0">
                <a:moveTo>
                  <a:pt x="0" y="1000"/>
                </a:moveTo>
                <a:lnTo>
                  <a:pt x="0" y="0"/>
                </a:lnTo>
                <a:lnTo>
                  <a:pt x="1000" y="0"/>
                </a:lnTo>
              </a:path>
            </a:pathLst>
          </a:custGeom>
          <a:noFill/>
          <a:ln w="25400" cap="flat" cmpd="sng">
            <a:solidFill>
              <a:schemeClr val="accent1"/>
            </a:solidFill>
            <a:prstDash val="solid"/>
            <a:miter lim="800000"/>
            <a:headEnd type="none" w="med" len="med"/>
            <a:tailEnd type="none" w="med" len="med"/>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cxnSp>
        <p:nvCxnSpPr>
          <p:cNvPr id="19" name="Google Shape;19;p2"/>
          <p:cNvCxnSpPr/>
          <p:nvPr/>
        </p:nvCxnSpPr>
        <p:spPr>
          <a:xfrm>
            <a:off x="1981200" y="3962400"/>
            <a:ext cx="6511925" cy="0"/>
          </a:xfrm>
          <a:prstGeom prst="straightConnector1">
            <a:avLst/>
          </a:prstGeom>
          <a:noFill/>
          <a:ln w="19050" cap="flat" cmpd="sng">
            <a:solidFill>
              <a:schemeClr val="accent1"/>
            </a:solidFill>
            <a:prstDash val="solid"/>
            <a:round/>
            <a:headEnd type="none" w="med" len="med"/>
            <a:tailEnd type="none" w="med" len="med"/>
          </a:ln>
        </p:spPr>
      </p:cxnSp>
      <p:sp>
        <p:nvSpPr>
          <p:cNvPr id="20" name="Google Shape;20;p2"/>
          <p:cNvSpPr txBox="1">
            <a:spLocks noGrp="1"/>
          </p:cNvSpPr>
          <p:nvPr>
            <p:ph type="ctrTitle"/>
          </p:nvPr>
        </p:nvSpPr>
        <p:spPr>
          <a:xfrm>
            <a:off x="914400" y="1524000"/>
            <a:ext cx="7623175" cy="17526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5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txBox="1">
            <a:spLocks noGrp="1"/>
          </p:cNvSpPr>
          <p:nvPr>
            <p:ph type="subTitle" idx="1"/>
          </p:nvPr>
        </p:nvSpPr>
        <p:spPr>
          <a:xfrm>
            <a:off x="1981200" y="3962400"/>
            <a:ext cx="6553200" cy="1752600"/>
          </a:xfrm>
          <a:prstGeom prst="rect">
            <a:avLst/>
          </a:prstGeom>
          <a:noFill/>
          <a:ln>
            <a:noFill/>
          </a:ln>
        </p:spPr>
        <p:txBody>
          <a:bodyPr spcFirstLastPara="1" wrap="square" lIns="91425" tIns="45700" rIns="91425" bIns="45700" anchor="t" anchorCtr="0">
            <a:noAutofit/>
          </a:bodyPr>
          <a:lstStyle>
            <a:lvl1pPr lvl="0" algn="l">
              <a:spcBef>
                <a:spcPts val="560"/>
              </a:spcBef>
              <a:spcAft>
                <a:spcPts val="0"/>
              </a:spcAft>
              <a:buSzPts val="1820"/>
              <a:buFont typeface="Noto Sans Symbols"/>
              <a:buNone/>
              <a:defRPr sz="2800"/>
            </a:lvl1pPr>
            <a:lvl2pPr lvl="1" algn="l">
              <a:spcBef>
                <a:spcPts val="360"/>
              </a:spcBef>
              <a:spcAft>
                <a:spcPts val="0"/>
              </a:spcAft>
              <a:buSzPts val="1080"/>
              <a:buChar char="❑"/>
              <a:defRPr/>
            </a:lvl2pPr>
            <a:lvl3pPr lvl="2" algn="l">
              <a:spcBef>
                <a:spcPts val="360"/>
              </a:spcBef>
              <a:spcAft>
                <a:spcPts val="0"/>
              </a:spcAft>
              <a:buSzPts val="1170"/>
              <a:buChar char="■"/>
              <a:defRPr/>
            </a:lvl3pPr>
            <a:lvl4pPr lvl="3" algn="l">
              <a:spcBef>
                <a:spcPts val="360"/>
              </a:spcBef>
              <a:spcAft>
                <a:spcPts val="0"/>
              </a:spcAft>
              <a:buSzPts val="1260"/>
              <a:buChar char="❑"/>
              <a:defRPr/>
            </a:lvl4pPr>
            <a:lvl5pPr lvl="4" algn="l">
              <a:spcBef>
                <a:spcPts val="360"/>
              </a:spcBef>
              <a:spcAft>
                <a:spcPts val="0"/>
              </a:spcAft>
              <a:buSzPts val="1350"/>
              <a:buChar char="▪"/>
              <a:defRPr/>
            </a:lvl5pPr>
            <a:lvl6pPr lvl="5" algn="l">
              <a:spcBef>
                <a:spcPts val="360"/>
              </a:spcBef>
              <a:spcAft>
                <a:spcPts val="0"/>
              </a:spcAft>
              <a:buSzPts val="1350"/>
              <a:buChar char="▪"/>
              <a:defRPr/>
            </a:lvl6pPr>
            <a:lvl7pPr lvl="6" algn="l">
              <a:spcBef>
                <a:spcPts val="360"/>
              </a:spcBef>
              <a:spcAft>
                <a:spcPts val="0"/>
              </a:spcAft>
              <a:buSzPts val="1350"/>
              <a:buChar char="▪"/>
              <a:defRPr/>
            </a:lvl7pPr>
            <a:lvl8pPr lvl="7" algn="l">
              <a:spcBef>
                <a:spcPts val="360"/>
              </a:spcBef>
              <a:spcAft>
                <a:spcPts val="0"/>
              </a:spcAft>
              <a:buSzPts val="1350"/>
              <a:buChar char="▪"/>
              <a:defRPr/>
            </a:lvl8pPr>
            <a:lvl9pPr lvl="8" algn="l">
              <a:spcBef>
                <a:spcPts val="360"/>
              </a:spcBef>
              <a:spcAft>
                <a:spcPts val="0"/>
              </a:spcAft>
              <a:buSzPts val="1350"/>
              <a:buChar char="▪"/>
              <a:defRPr/>
            </a:lvl9pPr>
          </a:lstStyle>
          <a:p>
            <a:endParaRPr/>
          </a:p>
        </p:txBody>
      </p:sp>
      <p:sp>
        <p:nvSpPr>
          <p:cNvPr id="22" name="Google Shape;22;p2"/>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ftr" idx="11"/>
          </p:nvPr>
        </p:nvSpPr>
        <p:spPr>
          <a:xfrm>
            <a:off x="3124200" y="6243638"/>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2"/>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b="0" i="0" u="none" strike="noStrike" cap="none">
                <a:solidFill>
                  <a:schemeClr val="dk1"/>
                </a:solidFill>
                <a:latin typeface="Garamond"/>
                <a:ea typeface="Garamond"/>
                <a:cs typeface="Garamond"/>
                <a:sym typeface="Garamond"/>
              </a:defRPr>
            </a:lvl1pPr>
            <a:lvl2pPr marL="0" marR="0" lvl="1" indent="0" algn="r">
              <a:spcBef>
                <a:spcPts val="0"/>
              </a:spcBef>
              <a:spcAft>
                <a:spcPts val="0"/>
              </a:spcAft>
              <a:buNone/>
              <a:defRPr sz="1200" b="0" i="0" u="none" strike="noStrike" cap="none">
                <a:solidFill>
                  <a:schemeClr val="dk1"/>
                </a:solidFill>
                <a:latin typeface="Garamond"/>
                <a:ea typeface="Garamond"/>
                <a:cs typeface="Garamond"/>
                <a:sym typeface="Garamond"/>
              </a:defRPr>
            </a:lvl2pPr>
            <a:lvl3pPr marL="0" marR="0" lvl="2" indent="0" algn="r">
              <a:spcBef>
                <a:spcPts val="0"/>
              </a:spcBef>
              <a:spcAft>
                <a:spcPts val="0"/>
              </a:spcAft>
              <a:buNone/>
              <a:defRPr sz="1200" b="0" i="0" u="none" strike="noStrike" cap="none">
                <a:solidFill>
                  <a:schemeClr val="dk1"/>
                </a:solidFill>
                <a:latin typeface="Garamond"/>
                <a:ea typeface="Garamond"/>
                <a:cs typeface="Garamond"/>
                <a:sym typeface="Garamond"/>
              </a:defRPr>
            </a:lvl3pPr>
            <a:lvl4pPr marL="0" marR="0" lvl="3" indent="0" algn="r">
              <a:spcBef>
                <a:spcPts val="0"/>
              </a:spcBef>
              <a:spcAft>
                <a:spcPts val="0"/>
              </a:spcAft>
              <a:buNone/>
              <a:defRPr sz="1200" b="0" i="0" u="none" strike="noStrike" cap="none">
                <a:solidFill>
                  <a:schemeClr val="dk1"/>
                </a:solidFill>
                <a:latin typeface="Garamond"/>
                <a:ea typeface="Garamond"/>
                <a:cs typeface="Garamond"/>
                <a:sym typeface="Garamond"/>
              </a:defRPr>
            </a:lvl4pPr>
            <a:lvl5pPr marL="0" marR="0" lvl="4" indent="0" algn="r">
              <a:spcBef>
                <a:spcPts val="0"/>
              </a:spcBef>
              <a:spcAft>
                <a:spcPts val="0"/>
              </a:spcAft>
              <a:buNone/>
              <a:defRPr sz="1200" b="0" i="0" u="none" strike="noStrike" cap="none">
                <a:solidFill>
                  <a:schemeClr val="dk1"/>
                </a:solidFill>
                <a:latin typeface="Garamond"/>
                <a:ea typeface="Garamond"/>
                <a:cs typeface="Garamond"/>
                <a:sym typeface="Garamond"/>
              </a:defRPr>
            </a:lvl5pPr>
            <a:lvl6pPr marL="0" marR="0" lvl="5" indent="0" algn="r">
              <a:spcBef>
                <a:spcPts val="0"/>
              </a:spcBef>
              <a:spcAft>
                <a:spcPts val="0"/>
              </a:spcAft>
              <a:buNone/>
              <a:defRPr sz="1200" b="0" i="0" u="none" strike="noStrike" cap="none">
                <a:solidFill>
                  <a:schemeClr val="dk1"/>
                </a:solidFill>
                <a:latin typeface="Garamond"/>
                <a:ea typeface="Garamond"/>
                <a:cs typeface="Garamond"/>
                <a:sym typeface="Garamond"/>
              </a:defRPr>
            </a:lvl6pPr>
            <a:lvl7pPr marL="0" marR="0" lvl="6" indent="0" algn="r">
              <a:spcBef>
                <a:spcPts val="0"/>
              </a:spcBef>
              <a:spcAft>
                <a:spcPts val="0"/>
              </a:spcAft>
              <a:buNone/>
              <a:defRPr sz="1200" b="0" i="0" u="none" strike="noStrike" cap="none">
                <a:solidFill>
                  <a:schemeClr val="dk1"/>
                </a:solidFill>
                <a:latin typeface="Garamond"/>
                <a:ea typeface="Garamond"/>
                <a:cs typeface="Garamond"/>
                <a:sym typeface="Garamond"/>
              </a:defRPr>
            </a:lvl7pPr>
            <a:lvl8pPr marL="0" marR="0" lvl="7" indent="0" algn="r">
              <a:spcBef>
                <a:spcPts val="0"/>
              </a:spcBef>
              <a:spcAft>
                <a:spcPts val="0"/>
              </a:spcAft>
              <a:buNone/>
              <a:defRPr sz="1200" b="0" i="0" u="none" strike="noStrike" cap="none">
                <a:solidFill>
                  <a:schemeClr val="dk1"/>
                </a:solidFill>
                <a:latin typeface="Garamond"/>
                <a:ea typeface="Garamond"/>
                <a:cs typeface="Garamond"/>
                <a:sym typeface="Garamond"/>
              </a:defRPr>
            </a:lvl8pPr>
            <a:lvl9pPr marL="0" marR="0" lvl="8" indent="0" algn="r">
              <a:spcBef>
                <a:spcPts val="0"/>
              </a:spcBef>
              <a:spcAft>
                <a:spcPts val="0"/>
              </a:spcAft>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4"/>
        <p:cNvGrpSpPr/>
        <p:nvPr/>
      </p:nvGrpSpPr>
      <p:grpSpPr>
        <a:xfrm>
          <a:off x="0" y="0"/>
          <a:ext cx="0" cy="0"/>
          <a:chOff x="0" y="0"/>
          <a:chExt cx="0" cy="0"/>
        </a:xfrm>
      </p:grpSpPr>
      <p:sp>
        <p:nvSpPr>
          <p:cNvPr id="85" name="Google Shape;85;p12"/>
          <p:cNvSpPr txBox="1">
            <a:spLocks noGrp="1"/>
          </p:cNvSpPr>
          <p:nvPr>
            <p:ph type="title"/>
          </p:nvPr>
        </p:nvSpPr>
        <p:spPr>
          <a:xfrm rot="5400000">
            <a:off x="4731544" y="2175669"/>
            <a:ext cx="5853112" cy="20574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body" idx="1"/>
          </p:nvPr>
        </p:nvSpPr>
        <p:spPr>
          <a:xfrm rot="5400000">
            <a:off x="540544" y="194469"/>
            <a:ext cx="5853112" cy="6019800"/>
          </a:xfrm>
          <a:prstGeom prst="rect">
            <a:avLst/>
          </a:prstGeom>
          <a:noFill/>
          <a:ln>
            <a:noFill/>
          </a:ln>
        </p:spPr>
        <p:txBody>
          <a:bodyPr spcFirstLastPara="1" wrap="square" lIns="91425" tIns="45700" rIns="91425" bIns="45700" anchor="t" anchorCtr="0">
            <a:noAutofit/>
          </a:bodyPr>
          <a:lstStyle>
            <a:lvl1pPr marL="457200" lvl="0" indent="-302895" algn="l">
              <a:spcBef>
                <a:spcPts val="360"/>
              </a:spcBef>
              <a:spcAft>
                <a:spcPts val="0"/>
              </a:spcAft>
              <a:buSzPts val="1170"/>
              <a:buChar char="■"/>
              <a:defRPr/>
            </a:lvl1pPr>
            <a:lvl2pPr marL="914400" lvl="1" indent="-297180" algn="l">
              <a:spcBef>
                <a:spcPts val="360"/>
              </a:spcBef>
              <a:spcAft>
                <a:spcPts val="0"/>
              </a:spcAft>
              <a:buSzPts val="1080"/>
              <a:buChar char="❑"/>
              <a:defRPr/>
            </a:lvl2pPr>
            <a:lvl3pPr marL="1371600" lvl="2" indent="-302894" algn="l">
              <a:spcBef>
                <a:spcPts val="360"/>
              </a:spcBef>
              <a:spcAft>
                <a:spcPts val="0"/>
              </a:spcAft>
              <a:buSzPts val="1170"/>
              <a:buChar char="■"/>
              <a:defRPr/>
            </a:lvl3pPr>
            <a:lvl4pPr marL="1828800" lvl="3" indent="-308610" algn="l">
              <a:spcBef>
                <a:spcPts val="360"/>
              </a:spcBef>
              <a:spcAft>
                <a:spcPts val="0"/>
              </a:spcAft>
              <a:buSzPts val="1260"/>
              <a:buChar char="❑"/>
              <a:defRPr/>
            </a:lvl4pPr>
            <a:lvl5pPr marL="2286000" lvl="4" indent="-314325" algn="l">
              <a:spcBef>
                <a:spcPts val="360"/>
              </a:spcBef>
              <a:spcAft>
                <a:spcPts val="0"/>
              </a:spcAft>
              <a:buSzPts val="1350"/>
              <a:buChar char="▪"/>
              <a:defRPr/>
            </a:lvl5pPr>
            <a:lvl6pPr marL="2743200" lvl="5" indent="-314325" algn="l">
              <a:spcBef>
                <a:spcPts val="360"/>
              </a:spcBef>
              <a:spcAft>
                <a:spcPts val="0"/>
              </a:spcAft>
              <a:buSzPts val="1350"/>
              <a:buChar char="▪"/>
              <a:defRPr/>
            </a:lvl6pPr>
            <a:lvl7pPr marL="3200400" lvl="6" indent="-314325" algn="l">
              <a:spcBef>
                <a:spcPts val="360"/>
              </a:spcBef>
              <a:spcAft>
                <a:spcPts val="0"/>
              </a:spcAft>
              <a:buSzPts val="1350"/>
              <a:buChar char="▪"/>
              <a:defRPr/>
            </a:lvl7pPr>
            <a:lvl8pPr marL="3657600" lvl="7" indent="-314325" algn="l">
              <a:spcBef>
                <a:spcPts val="360"/>
              </a:spcBef>
              <a:spcAft>
                <a:spcPts val="0"/>
              </a:spcAft>
              <a:buSzPts val="1350"/>
              <a:buChar char="▪"/>
              <a:defRPr/>
            </a:lvl8pPr>
            <a:lvl9pPr marL="4114800" lvl="8" indent="-314325" algn="l">
              <a:spcBef>
                <a:spcPts val="360"/>
              </a:spcBef>
              <a:spcAft>
                <a:spcPts val="0"/>
              </a:spcAft>
              <a:buSzPts val="1350"/>
              <a:buChar char="▪"/>
              <a:defRPr/>
            </a:lvl9pPr>
          </a:lstStyle>
          <a:p>
            <a:endParaRPr/>
          </a:p>
        </p:txBody>
      </p:sp>
      <p:sp>
        <p:nvSpPr>
          <p:cNvPr id="87" name="Google Shape;87;p12"/>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2"/>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2"/>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able" type="tbl">
  <p:cSld name="TABLE">
    <p:spTree>
      <p:nvGrpSpPr>
        <p:cNvPr id="1" name="Shape 90"/>
        <p:cNvGrpSpPr/>
        <p:nvPr/>
      </p:nvGrpSpPr>
      <p:grpSpPr>
        <a:xfrm>
          <a:off x="0" y="0"/>
          <a:ext cx="0" cy="0"/>
          <a:chOff x="0" y="0"/>
          <a:chExt cx="0" cy="0"/>
        </a:xfrm>
      </p:grpSpPr>
      <p:sp>
        <p:nvSpPr>
          <p:cNvPr id="91" name="Google Shape;91;p1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3"/>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3"/>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3"/>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ext, and 2 Content" type="txAndTwoObj">
  <p:cSld name="TEXT_AND_TWO_OBJECTS">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4"/>
          <p:cNvSpPr txBox="1">
            <a:spLocks noGrp="1"/>
          </p:cNvSpPr>
          <p:nvPr>
            <p:ph type="body" idx="1"/>
          </p:nvPr>
        </p:nvSpPr>
        <p:spPr>
          <a:xfrm>
            <a:off x="457200" y="1600200"/>
            <a:ext cx="4038600" cy="4530725"/>
          </a:xfrm>
          <a:prstGeom prst="rect">
            <a:avLst/>
          </a:prstGeom>
          <a:noFill/>
          <a:ln>
            <a:noFill/>
          </a:ln>
        </p:spPr>
        <p:txBody>
          <a:bodyPr spcFirstLastPara="1" wrap="square" lIns="91425" tIns="45700" rIns="91425" bIns="45700" anchor="t" anchorCtr="0">
            <a:noAutofit/>
          </a:bodyPr>
          <a:lstStyle>
            <a:lvl1pPr marL="457200" lvl="0" indent="-302895" algn="l">
              <a:spcBef>
                <a:spcPts val="360"/>
              </a:spcBef>
              <a:spcAft>
                <a:spcPts val="0"/>
              </a:spcAft>
              <a:buSzPts val="1170"/>
              <a:buChar char="■"/>
              <a:defRPr/>
            </a:lvl1pPr>
            <a:lvl2pPr marL="914400" lvl="1" indent="-297180" algn="l">
              <a:spcBef>
                <a:spcPts val="360"/>
              </a:spcBef>
              <a:spcAft>
                <a:spcPts val="0"/>
              </a:spcAft>
              <a:buSzPts val="1080"/>
              <a:buChar char="❑"/>
              <a:defRPr/>
            </a:lvl2pPr>
            <a:lvl3pPr marL="1371600" lvl="2" indent="-302894" algn="l">
              <a:spcBef>
                <a:spcPts val="360"/>
              </a:spcBef>
              <a:spcAft>
                <a:spcPts val="0"/>
              </a:spcAft>
              <a:buSzPts val="1170"/>
              <a:buChar char="■"/>
              <a:defRPr/>
            </a:lvl3pPr>
            <a:lvl4pPr marL="1828800" lvl="3" indent="-308610" algn="l">
              <a:spcBef>
                <a:spcPts val="360"/>
              </a:spcBef>
              <a:spcAft>
                <a:spcPts val="0"/>
              </a:spcAft>
              <a:buSzPts val="1260"/>
              <a:buChar char="❑"/>
              <a:defRPr/>
            </a:lvl4pPr>
            <a:lvl5pPr marL="2286000" lvl="4" indent="-314325" algn="l">
              <a:spcBef>
                <a:spcPts val="360"/>
              </a:spcBef>
              <a:spcAft>
                <a:spcPts val="0"/>
              </a:spcAft>
              <a:buSzPts val="1350"/>
              <a:buChar char="▪"/>
              <a:defRPr/>
            </a:lvl5pPr>
            <a:lvl6pPr marL="2743200" lvl="5" indent="-314325" algn="l">
              <a:spcBef>
                <a:spcPts val="360"/>
              </a:spcBef>
              <a:spcAft>
                <a:spcPts val="0"/>
              </a:spcAft>
              <a:buSzPts val="1350"/>
              <a:buChar char="▪"/>
              <a:defRPr/>
            </a:lvl6pPr>
            <a:lvl7pPr marL="3200400" lvl="6" indent="-314325" algn="l">
              <a:spcBef>
                <a:spcPts val="360"/>
              </a:spcBef>
              <a:spcAft>
                <a:spcPts val="0"/>
              </a:spcAft>
              <a:buSzPts val="1350"/>
              <a:buChar char="▪"/>
              <a:defRPr/>
            </a:lvl7pPr>
            <a:lvl8pPr marL="3657600" lvl="7" indent="-314325" algn="l">
              <a:spcBef>
                <a:spcPts val="360"/>
              </a:spcBef>
              <a:spcAft>
                <a:spcPts val="0"/>
              </a:spcAft>
              <a:buSzPts val="1350"/>
              <a:buChar char="▪"/>
              <a:defRPr/>
            </a:lvl8pPr>
            <a:lvl9pPr marL="4114800" lvl="8" indent="-314325" algn="l">
              <a:spcBef>
                <a:spcPts val="360"/>
              </a:spcBef>
              <a:spcAft>
                <a:spcPts val="0"/>
              </a:spcAft>
              <a:buSzPts val="1350"/>
              <a:buChar char="▪"/>
              <a:defRPr/>
            </a:lvl9pPr>
          </a:lstStyle>
          <a:p>
            <a:endParaRPr/>
          </a:p>
        </p:txBody>
      </p:sp>
      <p:sp>
        <p:nvSpPr>
          <p:cNvPr id="98" name="Google Shape;98;p14"/>
          <p:cNvSpPr txBox="1">
            <a:spLocks noGrp="1"/>
          </p:cNvSpPr>
          <p:nvPr>
            <p:ph type="body" idx="2"/>
          </p:nvPr>
        </p:nvSpPr>
        <p:spPr>
          <a:xfrm>
            <a:off x="4648200" y="1600200"/>
            <a:ext cx="4038600" cy="2189163"/>
          </a:xfrm>
          <a:prstGeom prst="rect">
            <a:avLst/>
          </a:prstGeom>
          <a:noFill/>
          <a:ln>
            <a:noFill/>
          </a:ln>
        </p:spPr>
        <p:txBody>
          <a:bodyPr spcFirstLastPara="1" wrap="square" lIns="91425" tIns="45700" rIns="91425" bIns="45700" anchor="t" anchorCtr="0">
            <a:noAutofit/>
          </a:bodyPr>
          <a:lstStyle>
            <a:lvl1pPr marL="457200" lvl="0" indent="-302895" algn="l">
              <a:spcBef>
                <a:spcPts val="360"/>
              </a:spcBef>
              <a:spcAft>
                <a:spcPts val="0"/>
              </a:spcAft>
              <a:buSzPts val="1170"/>
              <a:buChar char="■"/>
              <a:defRPr/>
            </a:lvl1pPr>
            <a:lvl2pPr marL="914400" lvl="1" indent="-297180" algn="l">
              <a:spcBef>
                <a:spcPts val="360"/>
              </a:spcBef>
              <a:spcAft>
                <a:spcPts val="0"/>
              </a:spcAft>
              <a:buSzPts val="1080"/>
              <a:buChar char="❑"/>
              <a:defRPr/>
            </a:lvl2pPr>
            <a:lvl3pPr marL="1371600" lvl="2" indent="-302894" algn="l">
              <a:spcBef>
                <a:spcPts val="360"/>
              </a:spcBef>
              <a:spcAft>
                <a:spcPts val="0"/>
              </a:spcAft>
              <a:buSzPts val="1170"/>
              <a:buChar char="■"/>
              <a:defRPr/>
            </a:lvl3pPr>
            <a:lvl4pPr marL="1828800" lvl="3" indent="-308610" algn="l">
              <a:spcBef>
                <a:spcPts val="360"/>
              </a:spcBef>
              <a:spcAft>
                <a:spcPts val="0"/>
              </a:spcAft>
              <a:buSzPts val="1260"/>
              <a:buChar char="❑"/>
              <a:defRPr/>
            </a:lvl4pPr>
            <a:lvl5pPr marL="2286000" lvl="4" indent="-314325" algn="l">
              <a:spcBef>
                <a:spcPts val="360"/>
              </a:spcBef>
              <a:spcAft>
                <a:spcPts val="0"/>
              </a:spcAft>
              <a:buSzPts val="1350"/>
              <a:buChar char="▪"/>
              <a:defRPr/>
            </a:lvl5pPr>
            <a:lvl6pPr marL="2743200" lvl="5" indent="-314325" algn="l">
              <a:spcBef>
                <a:spcPts val="360"/>
              </a:spcBef>
              <a:spcAft>
                <a:spcPts val="0"/>
              </a:spcAft>
              <a:buSzPts val="1350"/>
              <a:buChar char="▪"/>
              <a:defRPr/>
            </a:lvl6pPr>
            <a:lvl7pPr marL="3200400" lvl="6" indent="-314325" algn="l">
              <a:spcBef>
                <a:spcPts val="360"/>
              </a:spcBef>
              <a:spcAft>
                <a:spcPts val="0"/>
              </a:spcAft>
              <a:buSzPts val="1350"/>
              <a:buChar char="▪"/>
              <a:defRPr/>
            </a:lvl7pPr>
            <a:lvl8pPr marL="3657600" lvl="7" indent="-314325" algn="l">
              <a:spcBef>
                <a:spcPts val="360"/>
              </a:spcBef>
              <a:spcAft>
                <a:spcPts val="0"/>
              </a:spcAft>
              <a:buSzPts val="1350"/>
              <a:buChar char="▪"/>
              <a:defRPr/>
            </a:lvl8pPr>
            <a:lvl9pPr marL="4114800" lvl="8" indent="-314325" algn="l">
              <a:spcBef>
                <a:spcPts val="360"/>
              </a:spcBef>
              <a:spcAft>
                <a:spcPts val="0"/>
              </a:spcAft>
              <a:buSzPts val="1350"/>
              <a:buChar char="▪"/>
              <a:defRPr/>
            </a:lvl9pPr>
          </a:lstStyle>
          <a:p>
            <a:endParaRPr/>
          </a:p>
        </p:txBody>
      </p:sp>
      <p:sp>
        <p:nvSpPr>
          <p:cNvPr id="99" name="Google Shape;99;p14"/>
          <p:cNvSpPr txBox="1">
            <a:spLocks noGrp="1"/>
          </p:cNvSpPr>
          <p:nvPr>
            <p:ph type="body" idx="3"/>
          </p:nvPr>
        </p:nvSpPr>
        <p:spPr>
          <a:xfrm>
            <a:off x="4648200" y="3941763"/>
            <a:ext cx="4038600" cy="2189162"/>
          </a:xfrm>
          <a:prstGeom prst="rect">
            <a:avLst/>
          </a:prstGeom>
          <a:noFill/>
          <a:ln>
            <a:noFill/>
          </a:ln>
        </p:spPr>
        <p:txBody>
          <a:bodyPr spcFirstLastPara="1" wrap="square" lIns="91425" tIns="45700" rIns="91425" bIns="45700" anchor="t" anchorCtr="0">
            <a:noAutofit/>
          </a:bodyPr>
          <a:lstStyle>
            <a:lvl1pPr marL="457200" lvl="0" indent="-302895" algn="l">
              <a:spcBef>
                <a:spcPts val="360"/>
              </a:spcBef>
              <a:spcAft>
                <a:spcPts val="0"/>
              </a:spcAft>
              <a:buSzPts val="1170"/>
              <a:buChar char="■"/>
              <a:defRPr/>
            </a:lvl1pPr>
            <a:lvl2pPr marL="914400" lvl="1" indent="-297180" algn="l">
              <a:spcBef>
                <a:spcPts val="360"/>
              </a:spcBef>
              <a:spcAft>
                <a:spcPts val="0"/>
              </a:spcAft>
              <a:buSzPts val="1080"/>
              <a:buChar char="❑"/>
              <a:defRPr/>
            </a:lvl2pPr>
            <a:lvl3pPr marL="1371600" lvl="2" indent="-302894" algn="l">
              <a:spcBef>
                <a:spcPts val="360"/>
              </a:spcBef>
              <a:spcAft>
                <a:spcPts val="0"/>
              </a:spcAft>
              <a:buSzPts val="1170"/>
              <a:buChar char="■"/>
              <a:defRPr/>
            </a:lvl3pPr>
            <a:lvl4pPr marL="1828800" lvl="3" indent="-308610" algn="l">
              <a:spcBef>
                <a:spcPts val="360"/>
              </a:spcBef>
              <a:spcAft>
                <a:spcPts val="0"/>
              </a:spcAft>
              <a:buSzPts val="1260"/>
              <a:buChar char="❑"/>
              <a:defRPr/>
            </a:lvl4pPr>
            <a:lvl5pPr marL="2286000" lvl="4" indent="-314325" algn="l">
              <a:spcBef>
                <a:spcPts val="360"/>
              </a:spcBef>
              <a:spcAft>
                <a:spcPts val="0"/>
              </a:spcAft>
              <a:buSzPts val="1350"/>
              <a:buChar char="▪"/>
              <a:defRPr/>
            </a:lvl5pPr>
            <a:lvl6pPr marL="2743200" lvl="5" indent="-314325" algn="l">
              <a:spcBef>
                <a:spcPts val="360"/>
              </a:spcBef>
              <a:spcAft>
                <a:spcPts val="0"/>
              </a:spcAft>
              <a:buSzPts val="1350"/>
              <a:buChar char="▪"/>
              <a:defRPr/>
            </a:lvl6pPr>
            <a:lvl7pPr marL="3200400" lvl="6" indent="-314325" algn="l">
              <a:spcBef>
                <a:spcPts val="360"/>
              </a:spcBef>
              <a:spcAft>
                <a:spcPts val="0"/>
              </a:spcAft>
              <a:buSzPts val="1350"/>
              <a:buChar char="▪"/>
              <a:defRPr/>
            </a:lvl7pPr>
            <a:lvl8pPr marL="3657600" lvl="7" indent="-314325" algn="l">
              <a:spcBef>
                <a:spcPts val="360"/>
              </a:spcBef>
              <a:spcAft>
                <a:spcPts val="0"/>
              </a:spcAft>
              <a:buSzPts val="1350"/>
              <a:buChar char="▪"/>
              <a:defRPr/>
            </a:lvl8pPr>
            <a:lvl9pPr marL="4114800" lvl="8" indent="-314325" algn="l">
              <a:spcBef>
                <a:spcPts val="360"/>
              </a:spcBef>
              <a:spcAft>
                <a:spcPts val="0"/>
              </a:spcAft>
              <a:buSzPts val="1350"/>
              <a:buChar char="▪"/>
              <a:defRPr/>
            </a:lvl9pPr>
          </a:lstStyle>
          <a:p>
            <a:endParaRPr/>
          </a:p>
        </p:txBody>
      </p:sp>
      <p:sp>
        <p:nvSpPr>
          <p:cNvPr id="100" name="Google Shape;100;p14"/>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14"/>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4"/>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Text and Chart" type="txAndChart">
  <p:cSld name="TEXT_AND_CHART">
    <p:spTree>
      <p:nvGrpSpPr>
        <p:cNvPr id="1" name="Shape 103"/>
        <p:cNvGrpSpPr/>
        <p:nvPr/>
      </p:nvGrpSpPr>
      <p:grpSpPr>
        <a:xfrm>
          <a:off x="0" y="0"/>
          <a:ext cx="0" cy="0"/>
          <a:chOff x="0" y="0"/>
          <a:chExt cx="0" cy="0"/>
        </a:xfrm>
      </p:grpSpPr>
      <p:sp>
        <p:nvSpPr>
          <p:cNvPr id="104" name="Google Shape;104;p15"/>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15"/>
          <p:cNvSpPr txBox="1">
            <a:spLocks noGrp="1"/>
          </p:cNvSpPr>
          <p:nvPr>
            <p:ph type="body" idx="1"/>
          </p:nvPr>
        </p:nvSpPr>
        <p:spPr>
          <a:xfrm>
            <a:off x="457200" y="1600200"/>
            <a:ext cx="4038600" cy="4530725"/>
          </a:xfrm>
          <a:prstGeom prst="rect">
            <a:avLst/>
          </a:prstGeom>
          <a:noFill/>
          <a:ln>
            <a:noFill/>
          </a:ln>
        </p:spPr>
        <p:txBody>
          <a:bodyPr spcFirstLastPara="1" wrap="square" lIns="91425" tIns="45700" rIns="91425" bIns="45700" anchor="t" anchorCtr="0">
            <a:noAutofit/>
          </a:bodyPr>
          <a:lstStyle>
            <a:lvl1pPr marL="457200" lvl="0" indent="-302895" algn="l">
              <a:spcBef>
                <a:spcPts val="360"/>
              </a:spcBef>
              <a:spcAft>
                <a:spcPts val="0"/>
              </a:spcAft>
              <a:buSzPts val="1170"/>
              <a:buChar char="■"/>
              <a:defRPr/>
            </a:lvl1pPr>
            <a:lvl2pPr marL="914400" lvl="1" indent="-297180" algn="l">
              <a:spcBef>
                <a:spcPts val="360"/>
              </a:spcBef>
              <a:spcAft>
                <a:spcPts val="0"/>
              </a:spcAft>
              <a:buSzPts val="1080"/>
              <a:buChar char="❑"/>
              <a:defRPr/>
            </a:lvl2pPr>
            <a:lvl3pPr marL="1371600" lvl="2" indent="-302894" algn="l">
              <a:spcBef>
                <a:spcPts val="360"/>
              </a:spcBef>
              <a:spcAft>
                <a:spcPts val="0"/>
              </a:spcAft>
              <a:buSzPts val="1170"/>
              <a:buChar char="■"/>
              <a:defRPr/>
            </a:lvl3pPr>
            <a:lvl4pPr marL="1828800" lvl="3" indent="-308610" algn="l">
              <a:spcBef>
                <a:spcPts val="360"/>
              </a:spcBef>
              <a:spcAft>
                <a:spcPts val="0"/>
              </a:spcAft>
              <a:buSzPts val="1260"/>
              <a:buChar char="❑"/>
              <a:defRPr/>
            </a:lvl4pPr>
            <a:lvl5pPr marL="2286000" lvl="4" indent="-314325" algn="l">
              <a:spcBef>
                <a:spcPts val="360"/>
              </a:spcBef>
              <a:spcAft>
                <a:spcPts val="0"/>
              </a:spcAft>
              <a:buSzPts val="1350"/>
              <a:buChar char="▪"/>
              <a:defRPr/>
            </a:lvl5pPr>
            <a:lvl6pPr marL="2743200" lvl="5" indent="-314325" algn="l">
              <a:spcBef>
                <a:spcPts val="360"/>
              </a:spcBef>
              <a:spcAft>
                <a:spcPts val="0"/>
              </a:spcAft>
              <a:buSzPts val="1350"/>
              <a:buChar char="▪"/>
              <a:defRPr/>
            </a:lvl6pPr>
            <a:lvl7pPr marL="3200400" lvl="6" indent="-314325" algn="l">
              <a:spcBef>
                <a:spcPts val="360"/>
              </a:spcBef>
              <a:spcAft>
                <a:spcPts val="0"/>
              </a:spcAft>
              <a:buSzPts val="1350"/>
              <a:buChar char="▪"/>
              <a:defRPr/>
            </a:lvl7pPr>
            <a:lvl8pPr marL="3657600" lvl="7" indent="-314325" algn="l">
              <a:spcBef>
                <a:spcPts val="360"/>
              </a:spcBef>
              <a:spcAft>
                <a:spcPts val="0"/>
              </a:spcAft>
              <a:buSzPts val="1350"/>
              <a:buChar char="▪"/>
              <a:defRPr/>
            </a:lvl8pPr>
            <a:lvl9pPr marL="4114800" lvl="8" indent="-314325" algn="l">
              <a:spcBef>
                <a:spcPts val="360"/>
              </a:spcBef>
              <a:spcAft>
                <a:spcPts val="0"/>
              </a:spcAft>
              <a:buSzPts val="1350"/>
              <a:buChar char="▪"/>
              <a:defRPr/>
            </a:lvl9pPr>
          </a:lstStyle>
          <a:p>
            <a:endParaRPr/>
          </a:p>
        </p:txBody>
      </p:sp>
      <p:sp>
        <p:nvSpPr>
          <p:cNvPr id="106" name="Google Shape;106;p15"/>
          <p:cNvSpPr>
            <a:spLocks noGrp="1"/>
          </p:cNvSpPr>
          <p:nvPr>
            <p:ph type="chart" idx="2"/>
          </p:nvPr>
        </p:nvSpPr>
        <p:spPr>
          <a:xfrm>
            <a:off x="4648200" y="1600200"/>
            <a:ext cx="4038600" cy="4530725"/>
          </a:xfrm>
          <a:prstGeom prst="rect">
            <a:avLst/>
          </a:prstGeom>
          <a:noFill/>
          <a:ln>
            <a:noFill/>
          </a:ln>
        </p:spPr>
        <p:txBody>
          <a:bodyPr spcFirstLastPara="1" wrap="square" lIns="91425" tIns="45700" rIns="91425" bIns="45700" anchor="t" anchorCtr="0">
            <a:noAutofit/>
          </a:bodyPr>
          <a:lstStyle>
            <a:lvl1pPr marR="0" lvl="0" algn="l" rtl="0">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R="0" lvl="1" algn="l" rtl="0">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R="0" lvl="2" algn="l" rtl="0">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107" name="Google Shape;107;p15"/>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15"/>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15"/>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pic>
        <p:nvPicPr>
          <p:cNvPr id="26" name="Google Shape;26;p3" descr="image001.png"/>
          <p:cNvPicPr preferRelativeResize="0"/>
          <p:nvPr/>
        </p:nvPicPr>
        <p:blipFill rotWithShape="1">
          <a:blip r:embed="rId2">
            <a:alphaModFix/>
          </a:blip>
          <a:srcRect/>
          <a:stretch/>
        </p:blipFill>
        <p:spPr>
          <a:xfrm>
            <a:off x="8229600" y="228600"/>
            <a:ext cx="774700" cy="774700"/>
          </a:xfrm>
          <a:prstGeom prst="rect">
            <a:avLst/>
          </a:prstGeom>
          <a:noFill/>
          <a:ln>
            <a:noFill/>
          </a:ln>
        </p:spPr>
      </p:pic>
      <p:sp>
        <p:nvSpPr>
          <p:cNvPr id="27" name="Google Shape;27;p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lvl1pPr marL="457200" lvl="0" indent="-302895" algn="l">
              <a:spcBef>
                <a:spcPts val="360"/>
              </a:spcBef>
              <a:spcAft>
                <a:spcPts val="0"/>
              </a:spcAft>
              <a:buSzPts val="1170"/>
              <a:buChar char="■"/>
              <a:defRPr/>
            </a:lvl1pPr>
            <a:lvl2pPr marL="914400" lvl="1" indent="-297180" algn="l">
              <a:spcBef>
                <a:spcPts val="360"/>
              </a:spcBef>
              <a:spcAft>
                <a:spcPts val="0"/>
              </a:spcAft>
              <a:buSzPts val="1080"/>
              <a:buChar char="❑"/>
              <a:defRPr/>
            </a:lvl2pPr>
            <a:lvl3pPr marL="1371600" lvl="2" indent="-302894" algn="l">
              <a:spcBef>
                <a:spcPts val="360"/>
              </a:spcBef>
              <a:spcAft>
                <a:spcPts val="0"/>
              </a:spcAft>
              <a:buSzPts val="1170"/>
              <a:buChar char="■"/>
              <a:defRPr/>
            </a:lvl3pPr>
            <a:lvl4pPr marL="1828800" lvl="3" indent="-308610" algn="l">
              <a:spcBef>
                <a:spcPts val="360"/>
              </a:spcBef>
              <a:spcAft>
                <a:spcPts val="0"/>
              </a:spcAft>
              <a:buSzPts val="1260"/>
              <a:buChar char="❑"/>
              <a:defRPr/>
            </a:lvl4pPr>
            <a:lvl5pPr marL="2286000" lvl="4" indent="-314325" algn="l">
              <a:spcBef>
                <a:spcPts val="360"/>
              </a:spcBef>
              <a:spcAft>
                <a:spcPts val="0"/>
              </a:spcAft>
              <a:buSzPts val="1350"/>
              <a:buChar char="▪"/>
              <a:defRPr/>
            </a:lvl5pPr>
            <a:lvl6pPr marL="2743200" lvl="5" indent="-314325" algn="l">
              <a:spcBef>
                <a:spcPts val="360"/>
              </a:spcBef>
              <a:spcAft>
                <a:spcPts val="0"/>
              </a:spcAft>
              <a:buSzPts val="1350"/>
              <a:buChar char="▪"/>
              <a:defRPr/>
            </a:lvl6pPr>
            <a:lvl7pPr marL="3200400" lvl="6" indent="-314325" algn="l">
              <a:spcBef>
                <a:spcPts val="360"/>
              </a:spcBef>
              <a:spcAft>
                <a:spcPts val="0"/>
              </a:spcAft>
              <a:buSzPts val="1350"/>
              <a:buChar char="▪"/>
              <a:defRPr/>
            </a:lvl7pPr>
            <a:lvl8pPr marL="3657600" lvl="7" indent="-314325" algn="l">
              <a:spcBef>
                <a:spcPts val="360"/>
              </a:spcBef>
              <a:spcAft>
                <a:spcPts val="0"/>
              </a:spcAft>
              <a:buSzPts val="1350"/>
              <a:buChar char="▪"/>
              <a:defRPr/>
            </a:lvl8pPr>
            <a:lvl9pPr marL="4114800" lvl="8" indent="-314325" algn="l">
              <a:spcBef>
                <a:spcPts val="360"/>
              </a:spcBef>
              <a:spcAft>
                <a:spcPts val="0"/>
              </a:spcAft>
              <a:buSzPts val="1350"/>
              <a:buChar char="▪"/>
              <a:defRPr/>
            </a:lvl9pPr>
          </a:lstStyle>
          <a:p>
            <a:endParaRPr/>
          </a:p>
        </p:txBody>
      </p:sp>
      <p:sp>
        <p:nvSpPr>
          <p:cNvPr id="29" name="Google Shape;29;p3"/>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3"/>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3"/>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pic>
        <p:nvPicPr>
          <p:cNvPr id="38" name="Google Shape;38;p5" descr="image001.png"/>
          <p:cNvPicPr preferRelativeResize="0"/>
          <p:nvPr/>
        </p:nvPicPr>
        <p:blipFill rotWithShape="1">
          <a:blip r:embed="rId2">
            <a:alphaModFix/>
          </a:blip>
          <a:srcRect/>
          <a:stretch/>
        </p:blipFill>
        <p:spPr>
          <a:xfrm>
            <a:off x="8293100" y="76200"/>
            <a:ext cx="774700" cy="774700"/>
          </a:xfrm>
          <a:prstGeom prst="rect">
            <a:avLst/>
          </a:prstGeom>
          <a:noFill/>
          <a:ln>
            <a:noFill/>
          </a:ln>
        </p:spPr>
      </p:pic>
      <p:sp>
        <p:nvSpPr>
          <p:cNvPr id="39" name="Google Shape;39;p5"/>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5"/>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2"/>
        <p:cNvGrpSpPr/>
        <p:nvPr/>
      </p:nvGrpSpPr>
      <p:grpSpPr>
        <a:xfrm>
          <a:off x="0" y="0"/>
          <a:ext cx="0" cy="0"/>
          <a:chOff x="0" y="0"/>
          <a:chExt cx="0" cy="0"/>
        </a:xfrm>
      </p:grpSpPr>
      <p:sp>
        <p:nvSpPr>
          <p:cNvPr id="43" name="Google Shape;43;p6"/>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SzPts val="1300"/>
              <a:buNone/>
              <a:defRPr sz="2000"/>
            </a:lvl1pPr>
            <a:lvl2pPr marL="914400" lvl="1" indent="-228600" algn="l">
              <a:spcBef>
                <a:spcPts val="360"/>
              </a:spcBef>
              <a:spcAft>
                <a:spcPts val="0"/>
              </a:spcAft>
              <a:buSzPts val="1080"/>
              <a:buNone/>
              <a:defRPr sz="1800"/>
            </a:lvl2pPr>
            <a:lvl3pPr marL="1371600" lvl="2" indent="-228600" algn="l">
              <a:spcBef>
                <a:spcPts val="320"/>
              </a:spcBef>
              <a:spcAft>
                <a:spcPts val="0"/>
              </a:spcAft>
              <a:buSzPts val="1040"/>
              <a:buNone/>
              <a:defRPr sz="1600"/>
            </a:lvl3pPr>
            <a:lvl4pPr marL="1828800" lvl="3" indent="-228600" algn="l">
              <a:spcBef>
                <a:spcPts val="280"/>
              </a:spcBef>
              <a:spcAft>
                <a:spcPts val="0"/>
              </a:spcAft>
              <a:buSzPts val="980"/>
              <a:buNone/>
              <a:defRPr sz="1400"/>
            </a:lvl4pPr>
            <a:lvl5pPr marL="2286000" lvl="4" indent="-228600" algn="l">
              <a:spcBef>
                <a:spcPts val="280"/>
              </a:spcBef>
              <a:spcAft>
                <a:spcPts val="0"/>
              </a:spcAft>
              <a:buSzPts val="1050"/>
              <a:buNone/>
              <a:defRPr sz="1400"/>
            </a:lvl5pPr>
            <a:lvl6pPr marL="2743200" lvl="5" indent="-228600" algn="l">
              <a:spcBef>
                <a:spcPts val="280"/>
              </a:spcBef>
              <a:spcAft>
                <a:spcPts val="0"/>
              </a:spcAft>
              <a:buSzPts val="1050"/>
              <a:buNone/>
              <a:defRPr sz="1400"/>
            </a:lvl6pPr>
            <a:lvl7pPr marL="3200400" lvl="6" indent="-228600" algn="l">
              <a:spcBef>
                <a:spcPts val="280"/>
              </a:spcBef>
              <a:spcAft>
                <a:spcPts val="0"/>
              </a:spcAft>
              <a:buSzPts val="1050"/>
              <a:buNone/>
              <a:defRPr sz="1400"/>
            </a:lvl7pPr>
            <a:lvl8pPr marL="3657600" lvl="7" indent="-228600" algn="l">
              <a:spcBef>
                <a:spcPts val="280"/>
              </a:spcBef>
              <a:spcAft>
                <a:spcPts val="0"/>
              </a:spcAft>
              <a:buSzPts val="1050"/>
              <a:buNone/>
              <a:defRPr sz="1400"/>
            </a:lvl8pPr>
            <a:lvl9pPr marL="4114800" lvl="8" indent="-228600" algn="l">
              <a:spcBef>
                <a:spcPts val="280"/>
              </a:spcBef>
              <a:spcAft>
                <a:spcPts val="0"/>
              </a:spcAft>
              <a:buSzPts val="1050"/>
              <a:buNone/>
              <a:defRPr sz="1400"/>
            </a:lvl9pPr>
          </a:lstStyle>
          <a:p>
            <a:endParaRPr/>
          </a:p>
        </p:txBody>
      </p:sp>
      <p:sp>
        <p:nvSpPr>
          <p:cNvPr id="45" name="Google Shape;45;p6"/>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7"/>
          <p:cNvSpPr txBox="1">
            <a:spLocks noGrp="1"/>
          </p:cNvSpPr>
          <p:nvPr>
            <p:ph type="body" idx="1"/>
          </p:nvPr>
        </p:nvSpPr>
        <p:spPr>
          <a:xfrm>
            <a:off x="457200" y="1600200"/>
            <a:ext cx="4038600" cy="4530725"/>
          </a:xfrm>
          <a:prstGeom prst="rect">
            <a:avLst/>
          </a:prstGeom>
          <a:noFill/>
          <a:ln>
            <a:noFill/>
          </a:ln>
        </p:spPr>
        <p:txBody>
          <a:bodyPr spcFirstLastPara="1" wrap="square" lIns="91425" tIns="45700" rIns="91425" bIns="45700" anchor="t" anchorCtr="0">
            <a:noAutofit/>
          </a:bodyPr>
          <a:lstStyle>
            <a:lvl1pPr marL="457200" lvl="0" indent="-344170" algn="l">
              <a:spcBef>
                <a:spcPts val="560"/>
              </a:spcBef>
              <a:spcAft>
                <a:spcPts val="0"/>
              </a:spcAft>
              <a:buSzPts val="1820"/>
              <a:buChar char="■"/>
              <a:defRPr sz="2800"/>
            </a:lvl1pPr>
            <a:lvl2pPr marL="914400" lvl="1" indent="-320040" algn="l">
              <a:spcBef>
                <a:spcPts val="480"/>
              </a:spcBef>
              <a:spcAft>
                <a:spcPts val="0"/>
              </a:spcAft>
              <a:buSzPts val="1440"/>
              <a:buChar char="❑"/>
              <a:defRPr sz="2400"/>
            </a:lvl2pPr>
            <a:lvl3pPr marL="1371600" lvl="2" indent="-311150" algn="l">
              <a:spcBef>
                <a:spcPts val="400"/>
              </a:spcBef>
              <a:spcAft>
                <a:spcPts val="0"/>
              </a:spcAft>
              <a:buSzPts val="1300"/>
              <a:buChar char="■"/>
              <a:defRPr sz="2000"/>
            </a:lvl3pPr>
            <a:lvl4pPr marL="1828800" lvl="3" indent="-308610" algn="l">
              <a:spcBef>
                <a:spcPts val="360"/>
              </a:spcBef>
              <a:spcAft>
                <a:spcPts val="0"/>
              </a:spcAft>
              <a:buSzPts val="1260"/>
              <a:buChar char="❑"/>
              <a:defRPr sz="1800"/>
            </a:lvl4pPr>
            <a:lvl5pPr marL="2286000" lvl="4" indent="-314325" algn="l">
              <a:spcBef>
                <a:spcPts val="360"/>
              </a:spcBef>
              <a:spcAft>
                <a:spcPts val="0"/>
              </a:spcAft>
              <a:buSzPts val="1350"/>
              <a:buChar char="▪"/>
              <a:defRPr sz="1800"/>
            </a:lvl5pPr>
            <a:lvl6pPr marL="2743200" lvl="5" indent="-314325" algn="l">
              <a:spcBef>
                <a:spcPts val="360"/>
              </a:spcBef>
              <a:spcAft>
                <a:spcPts val="0"/>
              </a:spcAft>
              <a:buSzPts val="1350"/>
              <a:buChar char="▪"/>
              <a:defRPr sz="1800"/>
            </a:lvl6pPr>
            <a:lvl7pPr marL="3200400" lvl="6" indent="-314325" algn="l">
              <a:spcBef>
                <a:spcPts val="360"/>
              </a:spcBef>
              <a:spcAft>
                <a:spcPts val="0"/>
              </a:spcAft>
              <a:buSzPts val="1350"/>
              <a:buChar char="▪"/>
              <a:defRPr sz="1800"/>
            </a:lvl7pPr>
            <a:lvl8pPr marL="3657600" lvl="7" indent="-314325" algn="l">
              <a:spcBef>
                <a:spcPts val="360"/>
              </a:spcBef>
              <a:spcAft>
                <a:spcPts val="0"/>
              </a:spcAft>
              <a:buSzPts val="1350"/>
              <a:buChar char="▪"/>
              <a:defRPr sz="1800"/>
            </a:lvl8pPr>
            <a:lvl9pPr marL="4114800" lvl="8" indent="-314325" algn="l">
              <a:spcBef>
                <a:spcPts val="360"/>
              </a:spcBef>
              <a:spcAft>
                <a:spcPts val="0"/>
              </a:spcAft>
              <a:buSzPts val="1350"/>
              <a:buChar char="▪"/>
              <a:defRPr sz="1800"/>
            </a:lvl9pPr>
          </a:lstStyle>
          <a:p>
            <a:endParaRPr/>
          </a:p>
        </p:txBody>
      </p:sp>
      <p:sp>
        <p:nvSpPr>
          <p:cNvPr id="51" name="Google Shape;51;p7"/>
          <p:cNvSpPr txBox="1">
            <a:spLocks noGrp="1"/>
          </p:cNvSpPr>
          <p:nvPr>
            <p:ph type="body" idx="2"/>
          </p:nvPr>
        </p:nvSpPr>
        <p:spPr>
          <a:xfrm>
            <a:off x="4648200" y="1600200"/>
            <a:ext cx="4038600" cy="4530725"/>
          </a:xfrm>
          <a:prstGeom prst="rect">
            <a:avLst/>
          </a:prstGeom>
          <a:noFill/>
          <a:ln>
            <a:noFill/>
          </a:ln>
        </p:spPr>
        <p:txBody>
          <a:bodyPr spcFirstLastPara="1" wrap="square" lIns="91425" tIns="45700" rIns="91425" bIns="45700" anchor="t" anchorCtr="0">
            <a:noAutofit/>
          </a:bodyPr>
          <a:lstStyle>
            <a:lvl1pPr marL="457200" lvl="0" indent="-344170" algn="l">
              <a:spcBef>
                <a:spcPts val="560"/>
              </a:spcBef>
              <a:spcAft>
                <a:spcPts val="0"/>
              </a:spcAft>
              <a:buSzPts val="1820"/>
              <a:buChar char="■"/>
              <a:defRPr sz="2800"/>
            </a:lvl1pPr>
            <a:lvl2pPr marL="914400" lvl="1" indent="-320040" algn="l">
              <a:spcBef>
                <a:spcPts val="480"/>
              </a:spcBef>
              <a:spcAft>
                <a:spcPts val="0"/>
              </a:spcAft>
              <a:buSzPts val="1440"/>
              <a:buChar char="❑"/>
              <a:defRPr sz="2400"/>
            </a:lvl2pPr>
            <a:lvl3pPr marL="1371600" lvl="2" indent="-311150" algn="l">
              <a:spcBef>
                <a:spcPts val="400"/>
              </a:spcBef>
              <a:spcAft>
                <a:spcPts val="0"/>
              </a:spcAft>
              <a:buSzPts val="1300"/>
              <a:buChar char="■"/>
              <a:defRPr sz="2000"/>
            </a:lvl3pPr>
            <a:lvl4pPr marL="1828800" lvl="3" indent="-308610" algn="l">
              <a:spcBef>
                <a:spcPts val="360"/>
              </a:spcBef>
              <a:spcAft>
                <a:spcPts val="0"/>
              </a:spcAft>
              <a:buSzPts val="1260"/>
              <a:buChar char="❑"/>
              <a:defRPr sz="1800"/>
            </a:lvl4pPr>
            <a:lvl5pPr marL="2286000" lvl="4" indent="-314325" algn="l">
              <a:spcBef>
                <a:spcPts val="360"/>
              </a:spcBef>
              <a:spcAft>
                <a:spcPts val="0"/>
              </a:spcAft>
              <a:buSzPts val="1350"/>
              <a:buChar char="▪"/>
              <a:defRPr sz="1800"/>
            </a:lvl5pPr>
            <a:lvl6pPr marL="2743200" lvl="5" indent="-314325" algn="l">
              <a:spcBef>
                <a:spcPts val="360"/>
              </a:spcBef>
              <a:spcAft>
                <a:spcPts val="0"/>
              </a:spcAft>
              <a:buSzPts val="1350"/>
              <a:buChar char="▪"/>
              <a:defRPr sz="1800"/>
            </a:lvl6pPr>
            <a:lvl7pPr marL="3200400" lvl="6" indent="-314325" algn="l">
              <a:spcBef>
                <a:spcPts val="360"/>
              </a:spcBef>
              <a:spcAft>
                <a:spcPts val="0"/>
              </a:spcAft>
              <a:buSzPts val="1350"/>
              <a:buChar char="▪"/>
              <a:defRPr sz="1800"/>
            </a:lvl7pPr>
            <a:lvl8pPr marL="3657600" lvl="7" indent="-314325" algn="l">
              <a:spcBef>
                <a:spcPts val="360"/>
              </a:spcBef>
              <a:spcAft>
                <a:spcPts val="0"/>
              </a:spcAft>
              <a:buSzPts val="1350"/>
              <a:buChar char="▪"/>
              <a:defRPr sz="1800"/>
            </a:lvl8pPr>
            <a:lvl9pPr marL="4114800" lvl="8" indent="-314325" algn="l">
              <a:spcBef>
                <a:spcPts val="360"/>
              </a:spcBef>
              <a:spcAft>
                <a:spcPts val="0"/>
              </a:spcAft>
              <a:buSzPts val="1350"/>
              <a:buChar char="▪"/>
              <a:defRPr sz="1800"/>
            </a:lvl9pPr>
          </a:lstStyle>
          <a:p>
            <a:endParaRPr/>
          </a:p>
        </p:txBody>
      </p:sp>
      <p:sp>
        <p:nvSpPr>
          <p:cNvPr id="52" name="Google Shape;52;p7"/>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7"/>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SzPts val="1560"/>
              <a:buNone/>
              <a:defRPr sz="2400" b="1"/>
            </a:lvl1pPr>
            <a:lvl2pPr marL="914400" lvl="1" indent="-228600" algn="l">
              <a:spcBef>
                <a:spcPts val="400"/>
              </a:spcBef>
              <a:spcAft>
                <a:spcPts val="0"/>
              </a:spcAft>
              <a:buSzPts val="1200"/>
              <a:buNone/>
              <a:defRPr sz="2000" b="1"/>
            </a:lvl2pPr>
            <a:lvl3pPr marL="1371600" lvl="2" indent="-228600" algn="l">
              <a:spcBef>
                <a:spcPts val="360"/>
              </a:spcBef>
              <a:spcAft>
                <a:spcPts val="0"/>
              </a:spcAft>
              <a:buSzPts val="1170"/>
              <a:buNone/>
              <a:defRPr sz="1800" b="1"/>
            </a:lvl3pPr>
            <a:lvl4pPr marL="1828800" lvl="3" indent="-228600" algn="l">
              <a:spcBef>
                <a:spcPts val="320"/>
              </a:spcBef>
              <a:spcAft>
                <a:spcPts val="0"/>
              </a:spcAft>
              <a:buSzPts val="1120"/>
              <a:buNone/>
              <a:defRPr sz="1600" b="1"/>
            </a:lvl4pPr>
            <a:lvl5pPr marL="2286000" lvl="4" indent="-228600" algn="l">
              <a:spcBef>
                <a:spcPts val="320"/>
              </a:spcBef>
              <a:spcAft>
                <a:spcPts val="0"/>
              </a:spcAft>
              <a:buSzPts val="1200"/>
              <a:buNone/>
              <a:defRPr sz="1600" b="1"/>
            </a:lvl5pPr>
            <a:lvl6pPr marL="2743200" lvl="5" indent="-228600" algn="l">
              <a:spcBef>
                <a:spcPts val="320"/>
              </a:spcBef>
              <a:spcAft>
                <a:spcPts val="0"/>
              </a:spcAft>
              <a:buSzPts val="1200"/>
              <a:buNone/>
              <a:defRPr sz="1600" b="1"/>
            </a:lvl6pPr>
            <a:lvl7pPr marL="3200400" lvl="6" indent="-228600" algn="l">
              <a:spcBef>
                <a:spcPts val="320"/>
              </a:spcBef>
              <a:spcAft>
                <a:spcPts val="0"/>
              </a:spcAft>
              <a:buSzPts val="1200"/>
              <a:buNone/>
              <a:defRPr sz="1600" b="1"/>
            </a:lvl7pPr>
            <a:lvl8pPr marL="3657600" lvl="7" indent="-228600" algn="l">
              <a:spcBef>
                <a:spcPts val="320"/>
              </a:spcBef>
              <a:spcAft>
                <a:spcPts val="0"/>
              </a:spcAft>
              <a:buSzPts val="1200"/>
              <a:buNone/>
              <a:defRPr sz="1600" b="1"/>
            </a:lvl8pPr>
            <a:lvl9pPr marL="4114800" lvl="8" indent="-228600" algn="l">
              <a:spcBef>
                <a:spcPts val="320"/>
              </a:spcBef>
              <a:spcAft>
                <a:spcPts val="0"/>
              </a:spcAft>
              <a:buSzPts val="1200"/>
              <a:buNone/>
              <a:defRPr sz="1600" b="1"/>
            </a:lvl9pPr>
          </a:lstStyle>
          <a:p>
            <a:endParaRPr/>
          </a:p>
        </p:txBody>
      </p:sp>
      <p:sp>
        <p:nvSpPr>
          <p:cNvPr id="58" name="Google Shape;58;p8"/>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27660" algn="l">
              <a:spcBef>
                <a:spcPts val="480"/>
              </a:spcBef>
              <a:spcAft>
                <a:spcPts val="0"/>
              </a:spcAft>
              <a:buSzPts val="1560"/>
              <a:buChar char="■"/>
              <a:defRPr sz="2400"/>
            </a:lvl1pPr>
            <a:lvl2pPr marL="914400" lvl="1" indent="-304800" algn="l">
              <a:spcBef>
                <a:spcPts val="400"/>
              </a:spcBef>
              <a:spcAft>
                <a:spcPts val="0"/>
              </a:spcAft>
              <a:buSzPts val="1200"/>
              <a:buChar char="❑"/>
              <a:defRPr sz="2000"/>
            </a:lvl2pPr>
            <a:lvl3pPr marL="1371600" lvl="2" indent="-302894" algn="l">
              <a:spcBef>
                <a:spcPts val="360"/>
              </a:spcBef>
              <a:spcAft>
                <a:spcPts val="0"/>
              </a:spcAft>
              <a:buSzPts val="1170"/>
              <a:buChar char="■"/>
              <a:defRPr sz="1800"/>
            </a:lvl3pPr>
            <a:lvl4pPr marL="1828800" lvl="3" indent="-299719" algn="l">
              <a:spcBef>
                <a:spcPts val="320"/>
              </a:spcBef>
              <a:spcAft>
                <a:spcPts val="0"/>
              </a:spcAft>
              <a:buSzPts val="1120"/>
              <a:buChar char="❑"/>
              <a:defRPr sz="1600"/>
            </a:lvl4pPr>
            <a:lvl5pPr marL="2286000" lvl="4" indent="-304800" algn="l">
              <a:spcBef>
                <a:spcPts val="320"/>
              </a:spcBef>
              <a:spcAft>
                <a:spcPts val="0"/>
              </a:spcAft>
              <a:buSzPts val="1200"/>
              <a:buChar char="▪"/>
              <a:defRPr sz="1600"/>
            </a:lvl5pPr>
            <a:lvl6pPr marL="2743200" lvl="5" indent="-304800" algn="l">
              <a:spcBef>
                <a:spcPts val="320"/>
              </a:spcBef>
              <a:spcAft>
                <a:spcPts val="0"/>
              </a:spcAft>
              <a:buSzPts val="1200"/>
              <a:buChar char="▪"/>
              <a:defRPr sz="1600"/>
            </a:lvl6pPr>
            <a:lvl7pPr marL="3200400" lvl="6" indent="-304800" algn="l">
              <a:spcBef>
                <a:spcPts val="320"/>
              </a:spcBef>
              <a:spcAft>
                <a:spcPts val="0"/>
              </a:spcAft>
              <a:buSzPts val="1200"/>
              <a:buChar char="▪"/>
              <a:defRPr sz="1600"/>
            </a:lvl7pPr>
            <a:lvl8pPr marL="3657600" lvl="7" indent="-304800" algn="l">
              <a:spcBef>
                <a:spcPts val="320"/>
              </a:spcBef>
              <a:spcAft>
                <a:spcPts val="0"/>
              </a:spcAft>
              <a:buSzPts val="1200"/>
              <a:buChar char="▪"/>
              <a:defRPr sz="1600"/>
            </a:lvl8pPr>
            <a:lvl9pPr marL="4114800" lvl="8" indent="-304800" algn="l">
              <a:spcBef>
                <a:spcPts val="320"/>
              </a:spcBef>
              <a:spcAft>
                <a:spcPts val="0"/>
              </a:spcAft>
              <a:buSzPts val="1200"/>
              <a:buChar char="▪"/>
              <a:defRPr sz="1600"/>
            </a:lvl9pPr>
          </a:lstStyle>
          <a:p>
            <a:endParaRPr/>
          </a:p>
        </p:txBody>
      </p:sp>
      <p:sp>
        <p:nvSpPr>
          <p:cNvPr id="59" name="Google Shape;59;p8"/>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SzPts val="1560"/>
              <a:buNone/>
              <a:defRPr sz="2400" b="1"/>
            </a:lvl1pPr>
            <a:lvl2pPr marL="914400" lvl="1" indent="-228600" algn="l">
              <a:spcBef>
                <a:spcPts val="400"/>
              </a:spcBef>
              <a:spcAft>
                <a:spcPts val="0"/>
              </a:spcAft>
              <a:buSzPts val="1200"/>
              <a:buNone/>
              <a:defRPr sz="2000" b="1"/>
            </a:lvl2pPr>
            <a:lvl3pPr marL="1371600" lvl="2" indent="-228600" algn="l">
              <a:spcBef>
                <a:spcPts val="360"/>
              </a:spcBef>
              <a:spcAft>
                <a:spcPts val="0"/>
              </a:spcAft>
              <a:buSzPts val="1170"/>
              <a:buNone/>
              <a:defRPr sz="1800" b="1"/>
            </a:lvl3pPr>
            <a:lvl4pPr marL="1828800" lvl="3" indent="-228600" algn="l">
              <a:spcBef>
                <a:spcPts val="320"/>
              </a:spcBef>
              <a:spcAft>
                <a:spcPts val="0"/>
              </a:spcAft>
              <a:buSzPts val="1120"/>
              <a:buNone/>
              <a:defRPr sz="1600" b="1"/>
            </a:lvl4pPr>
            <a:lvl5pPr marL="2286000" lvl="4" indent="-228600" algn="l">
              <a:spcBef>
                <a:spcPts val="320"/>
              </a:spcBef>
              <a:spcAft>
                <a:spcPts val="0"/>
              </a:spcAft>
              <a:buSzPts val="1200"/>
              <a:buNone/>
              <a:defRPr sz="1600" b="1"/>
            </a:lvl5pPr>
            <a:lvl6pPr marL="2743200" lvl="5" indent="-228600" algn="l">
              <a:spcBef>
                <a:spcPts val="320"/>
              </a:spcBef>
              <a:spcAft>
                <a:spcPts val="0"/>
              </a:spcAft>
              <a:buSzPts val="1200"/>
              <a:buNone/>
              <a:defRPr sz="1600" b="1"/>
            </a:lvl6pPr>
            <a:lvl7pPr marL="3200400" lvl="6" indent="-228600" algn="l">
              <a:spcBef>
                <a:spcPts val="320"/>
              </a:spcBef>
              <a:spcAft>
                <a:spcPts val="0"/>
              </a:spcAft>
              <a:buSzPts val="1200"/>
              <a:buNone/>
              <a:defRPr sz="1600" b="1"/>
            </a:lvl7pPr>
            <a:lvl8pPr marL="3657600" lvl="7" indent="-228600" algn="l">
              <a:spcBef>
                <a:spcPts val="320"/>
              </a:spcBef>
              <a:spcAft>
                <a:spcPts val="0"/>
              </a:spcAft>
              <a:buSzPts val="1200"/>
              <a:buNone/>
              <a:defRPr sz="1600" b="1"/>
            </a:lvl8pPr>
            <a:lvl9pPr marL="4114800" lvl="8" indent="-228600" algn="l">
              <a:spcBef>
                <a:spcPts val="320"/>
              </a:spcBef>
              <a:spcAft>
                <a:spcPts val="0"/>
              </a:spcAft>
              <a:buSzPts val="1200"/>
              <a:buNone/>
              <a:defRPr sz="1600" b="1"/>
            </a:lvl9pPr>
          </a:lstStyle>
          <a:p>
            <a:endParaRPr/>
          </a:p>
        </p:txBody>
      </p:sp>
      <p:sp>
        <p:nvSpPr>
          <p:cNvPr id="60" name="Google Shape;60;p8"/>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27660" algn="l">
              <a:spcBef>
                <a:spcPts val="480"/>
              </a:spcBef>
              <a:spcAft>
                <a:spcPts val="0"/>
              </a:spcAft>
              <a:buSzPts val="1560"/>
              <a:buChar char="■"/>
              <a:defRPr sz="2400"/>
            </a:lvl1pPr>
            <a:lvl2pPr marL="914400" lvl="1" indent="-304800" algn="l">
              <a:spcBef>
                <a:spcPts val="400"/>
              </a:spcBef>
              <a:spcAft>
                <a:spcPts val="0"/>
              </a:spcAft>
              <a:buSzPts val="1200"/>
              <a:buChar char="❑"/>
              <a:defRPr sz="2000"/>
            </a:lvl2pPr>
            <a:lvl3pPr marL="1371600" lvl="2" indent="-302894" algn="l">
              <a:spcBef>
                <a:spcPts val="360"/>
              </a:spcBef>
              <a:spcAft>
                <a:spcPts val="0"/>
              </a:spcAft>
              <a:buSzPts val="1170"/>
              <a:buChar char="■"/>
              <a:defRPr sz="1800"/>
            </a:lvl3pPr>
            <a:lvl4pPr marL="1828800" lvl="3" indent="-299719" algn="l">
              <a:spcBef>
                <a:spcPts val="320"/>
              </a:spcBef>
              <a:spcAft>
                <a:spcPts val="0"/>
              </a:spcAft>
              <a:buSzPts val="1120"/>
              <a:buChar char="❑"/>
              <a:defRPr sz="1600"/>
            </a:lvl4pPr>
            <a:lvl5pPr marL="2286000" lvl="4" indent="-304800" algn="l">
              <a:spcBef>
                <a:spcPts val="320"/>
              </a:spcBef>
              <a:spcAft>
                <a:spcPts val="0"/>
              </a:spcAft>
              <a:buSzPts val="1200"/>
              <a:buChar char="▪"/>
              <a:defRPr sz="1600"/>
            </a:lvl5pPr>
            <a:lvl6pPr marL="2743200" lvl="5" indent="-304800" algn="l">
              <a:spcBef>
                <a:spcPts val="320"/>
              </a:spcBef>
              <a:spcAft>
                <a:spcPts val="0"/>
              </a:spcAft>
              <a:buSzPts val="1200"/>
              <a:buChar char="▪"/>
              <a:defRPr sz="1600"/>
            </a:lvl6pPr>
            <a:lvl7pPr marL="3200400" lvl="6" indent="-304800" algn="l">
              <a:spcBef>
                <a:spcPts val="320"/>
              </a:spcBef>
              <a:spcAft>
                <a:spcPts val="0"/>
              </a:spcAft>
              <a:buSzPts val="1200"/>
              <a:buChar char="▪"/>
              <a:defRPr sz="1600"/>
            </a:lvl7pPr>
            <a:lvl8pPr marL="3657600" lvl="7" indent="-304800" algn="l">
              <a:spcBef>
                <a:spcPts val="320"/>
              </a:spcBef>
              <a:spcAft>
                <a:spcPts val="0"/>
              </a:spcAft>
              <a:buSzPts val="1200"/>
              <a:buChar char="▪"/>
              <a:defRPr sz="1600"/>
            </a:lvl8pPr>
            <a:lvl9pPr marL="4114800" lvl="8" indent="-304800" algn="l">
              <a:spcBef>
                <a:spcPts val="320"/>
              </a:spcBef>
              <a:spcAft>
                <a:spcPts val="0"/>
              </a:spcAft>
              <a:buSzPts val="1200"/>
              <a:buChar char="▪"/>
              <a:defRPr sz="1600"/>
            </a:lvl9pPr>
          </a:lstStyle>
          <a:p>
            <a:endParaRPr/>
          </a:p>
        </p:txBody>
      </p:sp>
      <p:sp>
        <p:nvSpPr>
          <p:cNvPr id="61" name="Google Shape;61;p8"/>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8"/>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8"/>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4"/>
        <p:cNvGrpSpPr/>
        <p:nvPr/>
      </p:nvGrpSpPr>
      <p:grpSpPr>
        <a:xfrm>
          <a:off x="0" y="0"/>
          <a:ext cx="0" cy="0"/>
          <a:chOff x="0" y="0"/>
          <a:chExt cx="0" cy="0"/>
        </a:xfrm>
      </p:grpSpPr>
      <p:sp>
        <p:nvSpPr>
          <p:cNvPr id="65" name="Google Shape;6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360680" algn="l">
              <a:spcBef>
                <a:spcPts val="640"/>
              </a:spcBef>
              <a:spcAft>
                <a:spcPts val="0"/>
              </a:spcAft>
              <a:buSzPts val="2080"/>
              <a:buChar char="■"/>
              <a:defRPr sz="3200"/>
            </a:lvl1pPr>
            <a:lvl2pPr marL="914400" lvl="1" indent="-335280" algn="l">
              <a:spcBef>
                <a:spcPts val="560"/>
              </a:spcBef>
              <a:spcAft>
                <a:spcPts val="0"/>
              </a:spcAft>
              <a:buSzPts val="1680"/>
              <a:buChar char="❑"/>
              <a:defRPr sz="2800"/>
            </a:lvl2pPr>
            <a:lvl3pPr marL="1371600" lvl="2" indent="-327660" algn="l">
              <a:spcBef>
                <a:spcPts val="480"/>
              </a:spcBef>
              <a:spcAft>
                <a:spcPts val="0"/>
              </a:spcAft>
              <a:buSzPts val="1560"/>
              <a:buChar char="■"/>
              <a:defRPr sz="2400"/>
            </a:lvl3pPr>
            <a:lvl4pPr marL="1828800" lvl="3" indent="-317500" algn="l">
              <a:spcBef>
                <a:spcPts val="400"/>
              </a:spcBef>
              <a:spcAft>
                <a:spcPts val="0"/>
              </a:spcAft>
              <a:buSzPts val="1400"/>
              <a:buChar char="❑"/>
              <a:defRPr sz="2000"/>
            </a:lvl4pPr>
            <a:lvl5pPr marL="2286000" lvl="4" indent="-323850" algn="l">
              <a:spcBef>
                <a:spcPts val="400"/>
              </a:spcBef>
              <a:spcAft>
                <a:spcPts val="0"/>
              </a:spcAft>
              <a:buSzPts val="1500"/>
              <a:buChar char="▪"/>
              <a:defRPr sz="2000"/>
            </a:lvl5pPr>
            <a:lvl6pPr marL="2743200" lvl="5" indent="-323850" algn="l">
              <a:spcBef>
                <a:spcPts val="400"/>
              </a:spcBef>
              <a:spcAft>
                <a:spcPts val="0"/>
              </a:spcAft>
              <a:buSzPts val="1500"/>
              <a:buChar char="▪"/>
              <a:defRPr sz="2000"/>
            </a:lvl6pPr>
            <a:lvl7pPr marL="3200400" lvl="6" indent="-323850" algn="l">
              <a:spcBef>
                <a:spcPts val="400"/>
              </a:spcBef>
              <a:spcAft>
                <a:spcPts val="0"/>
              </a:spcAft>
              <a:buSzPts val="1500"/>
              <a:buChar char="▪"/>
              <a:defRPr sz="2000"/>
            </a:lvl7pPr>
            <a:lvl8pPr marL="3657600" lvl="7" indent="-323850" algn="l">
              <a:spcBef>
                <a:spcPts val="400"/>
              </a:spcBef>
              <a:spcAft>
                <a:spcPts val="0"/>
              </a:spcAft>
              <a:buSzPts val="1500"/>
              <a:buChar char="▪"/>
              <a:defRPr sz="2000"/>
            </a:lvl8pPr>
            <a:lvl9pPr marL="4114800" lvl="8" indent="-323850" algn="l">
              <a:spcBef>
                <a:spcPts val="400"/>
              </a:spcBef>
              <a:spcAft>
                <a:spcPts val="0"/>
              </a:spcAft>
              <a:buSzPts val="1500"/>
              <a:buChar char="▪"/>
              <a:defRPr sz="2000"/>
            </a:lvl9pPr>
          </a:lstStyle>
          <a:p>
            <a:endParaRPr/>
          </a:p>
        </p:txBody>
      </p:sp>
      <p:sp>
        <p:nvSpPr>
          <p:cNvPr id="67" name="Google Shape;6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SzPts val="910"/>
              <a:buNone/>
              <a:defRPr sz="1400"/>
            </a:lvl1pPr>
            <a:lvl2pPr marL="914400" lvl="1" indent="-228600" algn="l">
              <a:spcBef>
                <a:spcPts val="240"/>
              </a:spcBef>
              <a:spcAft>
                <a:spcPts val="0"/>
              </a:spcAft>
              <a:buSzPts val="720"/>
              <a:buNone/>
              <a:defRPr sz="1200"/>
            </a:lvl2pPr>
            <a:lvl3pPr marL="1371600" lvl="2" indent="-228600" algn="l">
              <a:spcBef>
                <a:spcPts val="200"/>
              </a:spcBef>
              <a:spcAft>
                <a:spcPts val="0"/>
              </a:spcAft>
              <a:buSzPts val="650"/>
              <a:buNone/>
              <a:defRPr sz="1000"/>
            </a:lvl3pPr>
            <a:lvl4pPr marL="1828800" lvl="3" indent="-228600" algn="l">
              <a:spcBef>
                <a:spcPts val="180"/>
              </a:spcBef>
              <a:spcAft>
                <a:spcPts val="0"/>
              </a:spcAft>
              <a:buSzPts val="630"/>
              <a:buNone/>
              <a:defRPr sz="900"/>
            </a:lvl4pPr>
            <a:lvl5pPr marL="2286000" lvl="4" indent="-228600" algn="l">
              <a:spcBef>
                <a:spcPts val="180"/>
              </a:spcBef>
              <a:spcAft>
                <a:spcPts val="0"/>
              </a:spcAft>
              <a:buSzPts val="675"/>
              <a:buNone/>
              <a:defRPr sz="900"/>
            </a:lvl5pPr>
            <a:lvl6pPr marL="2743200" lvl="5" indent="-228600" algn="l">
              <a:spcBef>
                <a:spcPts val="180"/>
              </a:spcBef>
              <a:spcAft>
                <a:spcPts val="0"/>
              </a:spcAft>
              <a:buSzPts val="675"/>
              <a:buNone/>
              <a:defRPr sz="900"/>
            </a:lvl6pPr>
            <a:lvl7pPr marL="3200400" lvl="6" indent="-228600" algn="l">
              <a:spcBef>
                <a:spcPts val="180"/>
              </a:spcBef>
              <a:spcAft>
                <a:spcPts val="0"/>
              </a:spcAft>
              <a:buSzPts val="675"/>
              <a:buNone/>
              <a:defRPr sz="900"/>
            </a:lvl7pPr>
            <a:lvl8pPr marL="3657600" lvl="7" indent="-228600" algn="l">
              <a:spcBef>
                <a:spcPts val="180"/>
              </a:spcBef>
              <a:spcAft>
                <a:spcPts val="0"/>
              </a:spcAft>
              <a:buSzPts val="675"/>
              <a:buNone/>
              <a:defRPr sz="900"/>
            </a:lvl8pPr>
            <a:lvl9pPr marL="4114800" lvl="8" indent="-228600" algn="l">
              <a:spcBef>
                <a:spcPts val="180"/>
              </a:spcBef>
              <a:spcAft>
                <a:spcPts val="0"/>
              </a:spcAft>
              <a:buSzPts val="675"/>
              <a:buNone/>
              <a:defRPr sz="900"/>
            </a:lvl9pPr>
          </a:lstStyle>
          <a:p>
            <a:endParaRPr/>
          </a:p>
        </p:txBody>
      </p:sp>
      <p:sp>
        <p:nvSpPr>
          <p:cNvPr id="68" name="Google Shape;68;p9"/>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9"/>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9"/>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1"/>
        <p:cNvGrpSpPr/>
        <p:nvPr/>
      </p:nvGrpSpPr>
      <p:grpSpPr>
        <a:xfrm>
          <a:off x="0" y="0"/>
          <a:ext cx="0" cy="0"/>
          <a:chOff x="0" y="0"/>
          <a:chExt cx="0" cy="0"/>
        </a:xfrm>
      </p:grpSpPr>
      <p:sp>
        <p:nvSpPr>
          <p:cNvPr id="72" name="Google Shape;7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accent1"/>
              </a:buClr>
              <a:buSzPts val="2080"/>
              <a:buFont typeface="Noto Sans Symbols"/>
              <a:buNone/>
              <a:defRPr sz="32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accent2"/>
              </a:buClr>
              <a:buSzPts val="1680"/>
              <a:buFont typeface="Noto Sans Symbols"/>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accent1"/>
              </a:buClr>
              <a:buSzPts val="1560"/>
              <a:buFont typeface="Noto Sans Symbols"/>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accent2"/>
              </a:buClr>
              <a:buSzPts val="1400"/>
              <a:buFont typeface="Noto Sans Symbols"/>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accent1"/>
              </a:buClr>
              <a:buSzPts val="1500"/>
              <a:buFont typeface="Noto Sans Symbols"/>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accent1"/>
              </a:buClr>
              <a:buSzPts val="1500"/>
              <a:buFont typeface="Noto Sans Symbols"/>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accent1"/>
              </a:buClr>
              <a:buSzPts val="1500"/>
              <a:buFont typeface="Noto Sans Symbols"/>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accent1"/>
              </a:buClr>
              <a:buSzPts val="1500"/>
              <a:buFont typeface="Noto Sans Symbols"/>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accent1"/>
              </a:buClr>
              <a:buSzPts val="1500"/>
              <a:buFont typeface="Noto Sans Symbols"/>
              <a:buNone/>
              <a:defRPr sz="2000" b="0" i="0" u="none" strike="noStrike" cap="none">
                <a:solidFill>
                  <a:schemeClr val="dk1"/>
                </a:solidFill>
                <a:latin typeface="Arial"/>
                <a:ea typeface="Arial"/>
                <a:cs typeface="Arial"/>
                <a:sym typeface="Arial"/>
              </a:defRPr>
            </a:lvl9pPr>
          </a:lstStyle>
          <a:p>
            <a:endParaRPr/>
          </a:p>
        </p:txBody>
      </p:sp>
      <p:sp>
        <p:nvSpPr>
          <p:cNvPr id="74" name="Google Shape;7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SzPts val="910"/>
              <a:buNone/>
              <a:defRPr sz="1400"/>
            </a:lvl1pPr>
            <a:lvl2pPr marL="914400" lvl="1" indent="-228600" algn="l">
              <a:spcBef>
                <a:spcPts val="240"/>
              </a:spcBef>
              <a:spcAft>
                <a:spcPts val="0"/>
              </a:spcAft>
              <a:buSzPts val="720"/>
              <a:buNone/>
              <a:defRPr sz="1200"/>
            </a:lvl2pPr>
            <a:lvl3pPr marL="1371600" lvl="2" indent="-228600" algn="l">
              <a:spcBef>
                <a:spcPts val="200"/>
              </a:spcBef>
              <a:spcAft>
                <a:spcPts val="0"/>
              </a:spcAft>
              <a:buSzPts val="650"/>
              <a:buNone/>
              <a:defRPr sz="1000"/>
            </a:lvl3pPr>
            <a:lvl4pPr marL="1828800" lvl="3" indent="-228600" algn="l">
              <a:spcBef>
                <a:spcPts val="180"/>
              </a:spcBef>
              <a:spcAft>
                <a:spcPts val="0"/>
              </a:spcAft>
              <a:buSzPts val="630"/>
              <a:buNone/>
              <a:defRPr sz="900"/>
            </a:lvl4pPr>
            <a:lvl5pPr marL="2286000" lvl="4" indent="-228600" algn="l">
              <a:spcBef>
                <a:spcPts val="180"/>
              </a:spcBef>
              <a:spcAft>
                <a:spcPts val="0"/>
              </a:spcAft>
              <a:buSzPts val="675"/>
              <a:buNone/>
              <a:defRPr sz="900"/>
            </a:lvl5pPr>
            <a:lvl6pPr marL="2743200" lvl="5" indent="-228600" algn="l">
              <a:spcBef>
                <a:spcPts val="180"/>
              </a:spcBef>
              <a:spcAft>
                <a:spcPts val="0"/>
              </a:spcAft>
              <a:buSzPts val="675"/>
              <a:buNone/>
              <a:defRPr sz="900"/>
            </a:lvl6pPr>
            <a:lvl7pPr marL="3200400" lvl="6" indent="-228600" algn="l">
              <a:spcBef>
                <a:spcPts val="180"/>
              </a:spcBef>
              <a:spcAft>
                <a:spcPts val="0"/>
              </a:spcAft>
              <a:buSzPts val="675"/>
              <a:buNone/>
              <a:defRPr sz="900"/>
            </a:lvl7pPr>
            <a:lvl8pPr marL="3657600" lvl="7" indent="-228600" algn="l">
              <a:spcBef>
                <a:spcPts val="180"/>
              </a:spcBef>
              <a:spcAft>
                <a:spcPts val="0"/>
              </a:spcAft>
              <a:buSzPts val="675"/>
              <a:buNone/>
              <a:defRPr sz="900"/>
            </a:lvl8pPr>
            <a:lvl9pPr marL="4114800" lvl="8" indent="-228600" algn="l">
              <a:spcBef>
                <a:spcPts val="180"/>
              </a:spcBef>
              <a:spcAft>
                <a:spcPts val="0"/>
              </a:spcAft>
              <a:buSzPts val="675"/>
              <a:buNone/>
              <a:defRPr sz="900"/>
            </a:lvl9pPr>
          </a:lstStyle>
          <a:p>
            <a:endParaRPr/>
          </a:p>
        </p:txBody>
      </p:sp>
      <p:sp>
        <p:nvSpPr>
          <p:cNvPr id="75" name="Google Shape;75;p10"/>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0"/>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0"/>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8"/>
        <p:cNvGrpSpPr/>
        <p:nvPr/>
      </p:nvGrpSpPr>
      <p:grpSpPr>
        <a:xfrm>
          <a:off x="0" y="0"/>
          <a:ext cx="0" cy="0"/>
          <a:chOff x="0" y="0"/>
          <a:chExt cx="0" cy="0"/>
        </a:xfrm>
      </p:grpSpPr>
      <p:sp>
        <p:nvSpPr>
          <p:cNvPr id="79" name="Google Shape;79;p11"/>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body" idx="1"/>
          </p:nvPr>
        </p:nvSpPr>
        <p:spPr>
          <a:xfrm rot="5400000">
            <a:off x="2306637" y="-249238"/>
            <a:ext cx="4530725" cy="8229600"/>
          </a:xfrm>
          <a:prstGeom prst="rect">
            <a:avLst/>
          </a:prstGeom>
          <a:noFill/>
          <a:ln>
            <a:noFill/>
          </a:ln>
        </p:spPr>
        <p:txBody>
          <a:bodyPr spcFirstLastPara="1" wrap="square" lIns="91425" tIns="45700" rIns="91425" bIns="45700" anchor="t" anchorCtr="0">
            <a:noAutofit/>
          </a:bodyPr>
          <a:lstStyle>
            <a:lvl1pPr marL="457200" lvl="0" indent="-302895" algn="l">
              <a:spcBef>
                <a:spcPts val="360"/>
              </a:spcBef>
              <a:spcAft>
                <a:spcPts val="0"/>
              </a:spcAft>
              <a:buSzPts val="1170"/>
              <a:buChar char="■"/>
              <a:defRPr/>
            </a:lvl1pPr>
            <a:lvl2pPr marL="914400" lvl="1" indent="-297180" algn="l">
              <a:spcBef>
                <a:spcPts val="360"/>
              </a:spcBef>
              <a:spcAft>
                <a:spcPts val="0"/>
              </a:spcAft>
              <a:buSzPts val="1080"/>
              <a:buChar char="❑"/>
              <a:defRPr/>
            </a:lvl2pPr>
            <a:lvl3pPr marL="1371600" lvl="2" indent="-302894" algn="l">
              <a:spcBef>
                <a:spcPts val="360"/>
              </a:spcBef>
              <a:spcAft>
                <a:spcPts val="0"/>
              </a:spcAft>
              <a:buSzPts val="1170"/>
              <a:buChar char="■"/>
              <a:defRPr/>
            </a:lvl3pPr>
            <a:lvl4pPr marL="1828800" lvl="3" indent="-308610" algn="l">
              <a:spcBef>
                <a:spcPts val="360"/>
              </a:spcBef>
              <a:spcAft>
                <a:spcPts val="0"/>
              </a:spcAft>
              <a:buSzPts val="1260"/>
              <a:buChar char="❑"/>
              <a:defRPr/>
            </a:lvl4pPr>
            <a:lvl5pPr marL="2286000" lvl="4" indent="-314325" algn="l">
              <a:spcBef>
                <a:spcPts val="360"/>
              </a:spcBef>
              <a:spcAft>
                <a:spcPts val="0"/>
              </a:spcAft>
              <a:buSzPts val="1350"/>
              <a:buChar char="▪"/>
              <a:defRPr/>
            </a:lvl5pPr>
            <a:lvl6pPr marL="2743200" lvl="5" indent="-314325" algn="l">
              <a:spcBef>
                <a:spcPts val="360"/>
              </a:spcBef>
              <a:spcAft>
                <a:spcPts val="0"/>
              </a:spcAft>
              <a:buSzPts val="1350"/>
              <a:buChar char="▪"/>
              <a:defRPr/>
            </a:lvl6pPr>
            <a:lvl7pPr marL="3200400" lvl="6" indent="-314325" algn="l">
              <a:spcBef>
                <a:spcPts val="360"/>
              </a:spcBef>
              <a:spcAft>
                <a:spcPts val="0"/>
              </a:spcAft>
              <a:buSzPts val="1350"/>
              <a:buChar char="▪"/>
              <a:defRPr/>
            </a:lvl7pPr>
            <a:lvl8pPr marL="3657600" lvl="7" indent="-314325" algn="l">
              <a:spcBef>
                <a:spcPts val="360"/>
              </a:spcBef>
              <a:spcAft>
                <a:spcPts val="0"/>
              </a:spcAft>
              <a:buSzPts val="1350"/>
              <a:buChar char="▪"/>
              <a:defRPr/>
            </a:lvl8pPr>
            <a:lvl9pPr marL="4114800" lvl="8" indent="-314325" algn="l">
              <a:spcBef>
                <a:spcPts val="360"/>
              </a:spcBef>
              <a:spcAft>
                <a:spcPts val="0"/>
              </a:spcAft>
              <a:buSzPts val="1350"/>
              <a:buChar char="▪"/>
              <a:defRPr/>
            </a:lvl9pPr>
          </a:lstStyle>
          <a:p>
            <a:endParaRPr/>
          </a:p>
        </p:txBody>
      </p:sp>
      <p:sp>
        <p:nvSpPr>
          <p:cNvPr id="81" name="Google Shape;81;p11"/>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1"/>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a:spcBef>
                <a:spcPts val="0"/>
              </a:spcBef>
              <a:spcAft>
                <a:spcPts val="0"/>
              </a:spcAft>
              <a:buNone/>
              <a:defRPr sz="1200">
                <a:solidFill>
                  <a:schemeClr val="dk1"/>
                </a:solidFill>
                <a:latin typeface="Garamond"/>
                <a:ea typeface="Garamond"/>
                <a:cs typeface="Garamond"/>
                <a:sym typeface="Garamond"/>
              </a:defRPr>
            </a:lvl1pPr>
            <a:lvl2pPr marL="0" marR="0" lvl="1" indent="0" algn="r">
              <a:spcBef>
                <a:spcPts val="0"/>
              </a:spcBef>
              <a:spcAft>
                <a:spcPts val="0"/>
              </a:spcAft>
              <a:buNone/>
              <a:defRPr sz="1200">
                <a:solidFill>
                  <a:schemeClr val="dk1"/>
                </a:solidFill>
                <a:latin typeface="Garamond"/>
                <a:ea typeface="Garamond"/>
                <a:cs typeface="Garamond"/>
                <a:sym typeface="Garamond"/>
              </a:defRPr>
            </a:lvl2pPr>
            <a:lvl3pPr marL="0" marR="0" lvl="2" indent="0" algn="r">
              <a:spcBef>
                <a:spcPts val="0"/>
              </a:spcBef>
              <a:spcAft>
                <a:spcPts val="0"/>
              </a:spcAft>
              <a:buNone/>
              <a:defRPr sz="1200">
                <a:solidFill>
                  <a:schemeClr val="dk1"/>
                </a:solidFill>
                <a:latin typeface="Garamond"/>
                <a:ea typeface="Garamond"/>
                <a:cs typeface="Garamond"/>
                <a:sym typeface="Garamond"/>
              </a:defRPr>
            </a:lvl3pPr>
            <a:lvl4pPr marL="0" marR="0" lvl="3" indent="0" algn="r">
              <a:spcBef>
                <a:spcPts val="0"/>
              </a:spcBef>
              <a:spcAft>
                <a:spcPts val="0"/>
              </a:spcAft>
              <a:buNone/>
              <a:defRPr sz="1200">
                <a:solidFill>
                  <a:schemeClr val="dk1"/>
                </a:solidFill>
                <a:latin typeface="Garamond"/>
                <a:ea typeface="Garamond"/>
                <a:cs typeface="Garamond"/>
                <a:sym typeface="Garamond"/>
              </a:defRPr>
            </a:lvl4pPr>
            <a:lvl5pPr marL="0" marR="0" lvl="4" indent="0" algn="r">
              <a:spcBef>
                <a:spcPts val="0"/>
              </a:spcBef>
              <a:spcAft>
                <a:spcPts val="0"/>
              </a:spcAft>
              <a:buNone/>
              <a:defRPr sz="1200">
                <a:solidFill>
                  <a:schemeClr val="dk1"/>
                </a:solidFill>
                <a:latin typeface="Garamond"/>
                <a:ea typeface="Garamond"/>
                <a:cs typeface="Garamond"/>
                <a:sym typeface="Garamond"/>
              </a:defRPr>
            </a:lvl5pPr>
            <a:lvl6pPr marL="0" marR="0" lvl="5" indent="0" algn="r">
              <a:spcBef>
                <a:spcPts val="0"/>
              </a:spcBef>
              <a:spcAft>
                <a:spcPts val="0"/>
              </a:spcAft>
              <a:buNone/>
              <a:defRPr sz="1200">
                <a:solidFill>
                  <a:schemeClr val="dk1"/>
                </a:solidFill>
                <a:latin typeface="Garamond"/>
                <a:ea typeface="Garamond"/>
                <a:cs typeface="Garamond"/>
                <a:sym typeface="Garamond"/>
              </a:defRPr>
            </a:lvl6pPr>
            <a:lvl7pPr marL="0" marR="0" lvl="6" indent="0" algn="r">
              <a:spcBef>
                <a:spcPts val="0"/>
              </a:spcBef>
              <a:spcAft>
                <a:spcPts val="0"/>
              </a:spcAft>
              <a:buNone/>
              <a:defRPr sz="1200">
                <a:solidFill>
                  <a:schemeClr val="dk1"/>
                </a:solidFill>
                <a:latin typeface="Garamond"/>
                <a:ea typeface="Garamond"/>
                <a:cs typeface="Garamond"/>
                <a:sym typeface="Garamond"/>
              </a:defRPr>
            </a:lvl7pPr>
            <a:lvl8pPr marL="0" marR="0" lvl="7" indent="0" algn="r">
              <a:spcBef>
                <a:spcPts val="0"/>
              </a:spcBef>
              <a:spcAft>
                <a:spcPts val="0"/>
              </a:spcAft>
              <a:buNone/>
              <a:defRPr sz="1200">
                <a:solidFill>
                  <a:schemeClr val="dk1"/>
                </a:solidFill>
                <a:latin typeface="Garamond"/>
                <a:ea typeface="Garamond"/>
                <a:cs typeface="Garamond"/>
                <a:sym typeface="Garamond"/>
              </a:defRPr>
            </a:lvl8pPr>
            <a:lvl9pPr marL="0" marR="0" lvl="8" indent="0" algn="r">
              <a:spcBef>
                <a:spcPts val="0"/>
              </a:spcBef>
              <a:spcAft>
                <a:spcPts val="0"/>
              </a:spcAft>
              <a:buNone/>
              <a:defRPr sz="1200">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4200" b="0" i="0" u="none" strike="noStrike" cap="none">
                <a:solidFill>
                  <a:schemeClr val="dk2"/>
                </a:solidFill>
                <a:latin typeface="Garamond"/>
                <a:ea typeface="Garamond"/>
                <a:cs typeface="Garamond"/>
                <a:sym typeface="Garamond"/>
              </a:defRPr>
            </a:lvl1pPr>
            <a:lvl2pPr marR="0" lvl="1" algn="l" rtl="0">
              <a:spcBef>
                <a:spcPts val="0"/>
              </a:spcBef>
              <a:spcAft>
                <a:spcPts val="0"/>
              </a:spcAft>
              <a:buSzPts val="1400"/>
              <a:buNone/>
              <a:defRPr sz="4200" b="0" i="0" u="none" strike="noStrike" cap="none">
                <a:solidFill>
                  <a:schemeClr val="dk2"/>
                </a:solidFill>
                <a:latin typeface="Garamond"/>
                <a:ea typeface="Garamond"/>
                <a:cs typeface="Garamond"/>
                <a:sym typeface="Garamond"/>
              </a:defRPr>
            </a:lvl2pPr>
            <a:lvl3pPr marR="0" lvl="2" algn="l" rtl="0">
              <a:spcBef>
                <a:spcPts val="0"/>
              </a:spcBef>
              <a:spcAft>
                <a:spcPts val="0"/>
              </a:spcAft>
              <a:buSzPts val="1400"/>
              <a:buNone/>
              <a:defRPr sz="4200" b="0" i="0" u="none" strike="noStrike" cap="none">
                <a:solidFill>
                  <a:schemeClr val="dk2"/>
                </a:solidFill>
                <a:latin typeface="Garamond"/>
                <a:ea typeface="Garamond"/>
                <a:cs typeface="Garamond"/>
                <a:sym typeface="Garamond"/>
              </a:defRPr>
            </a:lvl3pPr>
            <a:lvl4pPr marR="0" lvl="3" algn="l" rtl="0">
              <a:spcBef>
                <a:spcPts val="0"/>
              </a:spcBef>
              <a:spcAft>
                <a:spcPts val="0"/>
              </a:spcAft>
              <a:buSzPts val="1400"/>
              <a:buNone/>
              <a:defRPr sz="4200" b="0" i="0" u="none" strike="noStrike" cap="none">
                <a:solidFill>
                  <a:schemeClr val="dk2"/>
                </a:solidFill>
                <a:latin typeface="Garamond"/>
                <a:ea typeface="Garamond"/>
                <a:cs typeface="Garamond"/>
                <a:sym typeface="Garamond"/>
              </a:defRPr>
            </a:lvl4pPr>
            <a:lvl5pPr marR="0" lvl="4" algn="l" rtl="0">
              <a:spcBef>
                <a:spcPts val="0"/>
              </a:spcBef>
              <a:spcAft>
                <a:spcPts val="0"/>
              </a:spcAft>
              <a:buSzPts val="1400"/>
              <a:buNone/>
              <a:defRPr sz="4200" b="0" i="0" u="none" strike="noStrike" cap="none">
                <a:solidFill>
                  <a:schemeClr val="dk2"/>
                </a:solidFill>
                <a:latin typeface="Garamond"/>
                <a:ea typeface="Garamond"/>
                <a:cs typeface="Garamond"/>
                <a:sym typeface="Garamond"/>
              </a:defRPr>
            </a:lvl5pPr>
            <a:lvl6pPr marR="0" lvl="5" algn="l" rtl="0">
              <a:spcBef>
                <a:spcPts val="0"/>
              </a:spcBef>
              <a:spcAft>
                <a:spcPts val="0"/>
              </a:spcAft>
              <a:buSzPts val="1400"/>
              <a:buNone/>
              <a:defRPr sz="4200" b="0" i="0" u="none" strike="noStrike" cap="none">
                <a:solidFill>
                  <a:schemeClr val="dk2"/>
                </a:solidFill>
                <a:latin typeface="Garamond"/>
                <a:ea typeface="Garamond"/>
                <a:cs typeface="Garamond"/>
                <a:sym typeface="Garamond"/>
              </a:defRPr>
            </a:lvl6pPr>
            <a:lvl7pPr marR="0" lvl="6" algn="l" rtl="0">
              <a:spcBef>
                <a:spcPts val="0"/>
              </a:spcBef>
              <a:spcAft>
                <a:spcPts val="0"/>
              </a:spcAft>
              <a:buSzPts val="1400"/>
              <a:buNone/>
              <a:defRPr sz="4200" b="0" i="0" u="none" strike="noStrike" cap="none">
                <a:solidFill>
                  <a:schemeClr val="dk2"/>
                </a:solidFill>
                <a:latin typeface="Garamond"/>
                <a:ea typeface="Garamond"/>
                <a:cs typeface="Garamond"/>
                <a:sym typeface="Garamond"/>
              </a:defRPr>
            </a:lvl7pPr>
            <a:lvl8pPr marR="0" lvl="7" algn="l" rtl="0">
              <a:spcBef>
                <a:spcPts val="0"/>
              </a:spcBef>
              <a:spcAft>
                <a:spcPts val="0"/>
              </a:spcAft>
              <a:buSzPts val="1400"/>
              <a:buNone/>
              <a:defRPr sz="4200" b="0" i="0" u="none" strike="noStrike" cap="none">
                <a:solidFill>
                  <a:schemeClr val="dk2"/>
                </a:solidFill>
                <a:latin typeface="Garamond"/>
                <a:ea typeface="Garamond"/>
                <a:cs typeface="Garamond"/>
                <a:sym typeface="Garamond"/>
              </a:defRPr>
            </a:lvl8pPr>
            <a:lvl9pPr marR="0" lvl="8" algn="l" rtl="0">
              <a:spcBef>
                <a:spcPts val="0"/>
              </a:spcBef>
              <a:spcAft>
                <a:spcPts val="0"/>
              </a:spcAft>
              <a:buSzPts val="1400"/>
              <a:buNone/>
              <a:defRPr sz="4200" b="0" i="0" u="none" strike="noStrike" cap="none">
                <a:solidFill>
                  <a:schemeClr val="dk2"/>
                </a:solidFill>
                <a:latin typeface="Garamond"/>
                <a:ea typeface="Garamond"/>
                <a:cs typeface="Garamond"/>
                <a:sym typeface="Garamond"/>
              </a:defRPr>
            </a:lvl9pPr>
          </a:lstStyle>
          <a:p>
            <a:endParaRPr/>
          </a:p>
        </p:txBody>
      </p:sp>
      <p:sp>
        <p:nvSpPr>
          <p:cNvPr id="11" name="Google Shape;11;p1"/>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lvl1pPr marL="457200" marR="0" lvl="0" indent="-352425" algn="l" rtl="0">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L="914400" marR="0" lvl="1" indent="-327660" algn="l" rtl="0">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L="1371600" marR="0" lvl="2" indent="-319405" algn="l" rtl="0">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L="1828800" marR="0" lvl="3" indent="-317500" algn="l" rtl="0">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L="2286000" marR="0" lvl="4" indent="-323850" algn="l" rtl="0">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L="2743200" marR="0" lvl="5" indent="-323850" algn="l" rtl="0">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L="3200400" marR="0" lvl="6" indent="-323850" algn="l" rtl="0">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L="3657600" marR="0" lvl="7" indent="-323850" algn="l" rtl="0">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L="4114800" marR="0" lvl="8" indent="-323850" algn="l" rtl="0">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12" name="Google Shape;12;p1"/>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marR="0" lvl="0" algn="ctr" rtl="0">
              <a:spcBef>
                <a:spcPts val="0"/>
              </a:spcBef>
              <a:spcAft>
                <a:spcPts val="0"/>
              </a:spcAft>
              <a:buSzPts val="1400"/>
              <a:buNone/>
              <a:defRPr sz="1200" b="0" i="0" u="none" strike="noStrike" cap="none">
                <a:solidFill>
                  <a:schemeClr val="dk1"/>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sldNum" idx="12"/>
          </p:nvPr>
        </p:nvSpPr>
        <p:spPr>
          <a:xfrm>
            <a:off x="6553200" y="6243638"/>
            <a:ext cx="2133600" cy="457200"/>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spcAft>
                <a:spcPts val="0"/>
              </a:spcAft>
              <a:buNone/>
              <a:defRPr sz="1200" b="0" i="0" u="none" strike="noStrike" cap="none">
                <a:solidFill>
                  <a:schemeClr val="dk1"/>
                </a:solidFill>
                <a:latin typeface="Garamond"/>
                <a:ea typeface="Garamond"/>
                <a:cs typeface="Garamond"/>
                <a:sym typeface="Garamond"/>
              </a:defRPr>
            </a:lvl1pPr>
            <a:lvl2pPr marL="0" marR="0" lvl="1" indent="0" algn="r" rtl="0">
              <a:spcBef>
                <a:spcPts val="0"/>
              </a:spcBef>
              <a:spcAft>
                <a:spcPts val="0"/>
              </a:spcAft>
              <a:buNone/>
              <a:defRPr sz="1200" b="0" i="0" u="none" strike="noStrike" cap="none">
                <a:solidFill>
                  <a:schemeClr val="dk1"/>
                </a:solidFill>
                <a:latin typeface="Garamond"/>
                <a:ea typeface="Garamond"/>
                <a:cs typeface="Garamond"/>
                <a:sym typeface="Garamond"/>
              </a:defRPr>
            </a:lvl2pPr>
            <a:lvl3pPr marL="0" marR="0" lvl="2" indent="0" algn="r" rtl="0">
              <a:spcBef>
                <a:spcPts val="0"/>
              </a:spcBef>
              <a:spcAft>
                <a:spcPts val="0"/>
              </a:spcAft>
              <a:buNone/>
              <a:defRPr sz="1200" b="0" i="0" u="none" strike="noStrike" cap="none">
                <a:solidFill>
                  <a:schemeClr val="dk1"/>
                </a:solidFill>
                <a:latin typeface="Garamond"/>
                <a:ea typeface="Garamond"/>
                <a:cs typeface="Garamond"/>
                <a:sym typeface="Garamond"/>
              </a:defRPr>
            </a:lvl3pPr>
            <a:lvl4pPr marL="0" marR="0" lvl="3" indent="0" algn="r" rtl="0">
              <a:spcBef>
                <a:spcPts val="0"/>
              </a:spcBef>
              <a:spcAft>
                <a:spcPts val="0"/>
              </a:spcAft>
              <a:buNone/>
              <a:defRPr sz="1200" b="0" i="0" u="none" strike="noStrike" cap="none">
                <a:solidFill>
                  <a:schemeClr val="dk1"/>
                </a:solidFill>
                <a:latin typeface="Garamond"/>
                <a:ea typeface="Garamond"/>
                <a:cs typeface="Garamond"/>
                <a:sym typeface="Garamond"/>
              </a:defRPr>
            </a:lvl4pPr>
            <a:lvl5pPr marL="0" marR="0" lvl="4" indent="0" algn="r" rtl="0">
              <a:spcBef>
                <a:spcPts val="0"/>
              </a:spcBef>
              <a:spcAft>
                <a:spcPts val="0"/>
              </a:spcAft>
              <a:buNone/>
              <a:defRPr sz="1200" b="0" i="0" u="none" strike="noStrike" cap="none">
                <a:solidFill>
                  <a:schemeClr val="dk1"/>
                </a:solidFill>
                <a:latin typeface="Garamond"/>
                <a:ea typeface="Garamond"/>
                <a:cs typeface="Garamond"/>
                <a:sym typeface="Garamond"/>
              </a:defRPr>
            </a:lvl5pPr>
            <a:lvl6pPr marL="0" marR="0" lvl="5" indent="0" algn="r" rtl="0">
              <a:spcBef>
                <a:spcPts val="0"/>
              </a:spcBef>
              <a:spcAft>
                <a:spcPts val="0"/>
              </a:spcAft>
              <a:buNone/>
              <a:defRPr sz="1200" b="0" i="0" u="none" strike="noStrike" cap="none">
                <a:solidFill>
                  <a:schemeClr val="dk1"/>
                </a:solidFill>
                <a:latin typeface="Garamond"/>
                <a:ea typeface="Garamond"/>
                <a:cs typeface="Garamond"/>
                <a:sym typeface="Garamond"/>
              </a:defRPr>
            </a:lvl6pPr>
            <a:lvl7pPr marL="0" marR="0" lvl="6" indent="0" algn="r" rtl="0">
              <a:spcBef>
                <a:spcPts val="0"/>
              </a:spcBef>
              <a:spcAft>
                <a:spcPts val="0"/>
              </a:spcAft>
              <a:buNone/>
              <a:defRPr sz="1200" b="0" i="0" u="none" strike="noStrike" cap="none">
                <a:solidFill>
                  <a:schemeClr val="dk1"/>
                </a:solidFill>
                <a:latin typeface="Garamond"/>
                <a:ea typeface="Garamond"/>
                <a:cs typeface="Garamond"/>
                <a:sym typeface="Garamond"/>
              </a:defRPr>
            </a:lvl7pPr>
            <a:lvl8pPr marL="0" marR="0" lvl="7" indent="0" algn="r" rtl="0">
              <a:spcBef>
                <a:spcPts val="0"/>
              </a:spcBef>
              <a:spcAft>
                <a:spcPts val="0"/>
              </a:spcAft>
              <a:buNone/>
              <a:defRPr sz="1200" b="0" i="0" u="none" strike="noStrike" cap="none">
                <a:solidFill>
                  <a:schemeClr val="dk1"/>
                </a:solidFill>
                <a:latin typeface="Garamond"/>
                <a:ea typeface="Garamond"/>
                <a:cs typeface="Garamond"/>
                <a:sym typeface="Garamond"/>
              </a:defRPr>
            </a:lvl8pPr>
            <a:lvl9pPr marL="0" marR="0" lvl="8" indent="0" algn="r" rtl="0">
              <a:spcBef>
                <a:spcPts val="0"/>
              </a:spcBef>
              <a:spcAft>
                <a:spcPts val="0"/>
              </a:spcAft>
              <a:buNone/>
              <a:defRPr sz="12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
        <p:nvSpPr>
          <p:cNvPr id="15" name="Google Shape;15;p1"/>
          <p:cNvSpPr/>
          <p:nvPr/>
        </p:nvSpPr>
        <p:spPr>
          <a:xfrm>
            <a:off x="381000" y="228600"/>
            <a:ext cx="8229600" cy="609600"/>
          </a:xfrm>
          <a:custGeom>
            <a:avLst/>
            <a:gdLst/>
            <a:ahLst/>
            <a:cxnLst/>
            <a:rect l="l" t="t" r="r" b="b"/>
            <a:pathLst>
              <a:path w="1000" h="1000" extrusionOk="0">
                <a:moveTo>
                  <a:pt x="0" y="1000"/>
                </a:moveTo>
                <a:lnTo>
                  <a:pt x="0" y="0"/>
                </a:lnTo>
                <a:lnTo>
                  <a:pt x="1000" y="0"/>
                </a:lnTo>
              </a:path>
            </a:pathLst>
          </a:custGeom>
          <a:noFill/>
          <a:ln w="19050" cap="flat" cmpd="sng">
            <a:solidFill>
              <a:schemeClr val="accent1"/>
            </a:solidFill>
            <a:prstDash val="solid"/>
            <a:miter lim="800000"/>
            <a:headEnd type="none" w="med" len="med"/>
            <a:tailEnd type="none" w="med" len="med"/>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cxnSp>
        <p:nvCxnSpPr>
          <p:cNvPr id="16" name="Google Shape;16;p1"/>
          <p:cNvCxnSpPr/>
          <p:nvPr/>
        </p:nvCxnSpPr>
        <p:spPr>
          <a:xfrm>
            <a:off x="457200" y="6172200"/>
            <a:ext cx="8229600" cy="0"/>
          </a:xfrm>
          <a:prstGeom prst="straightConnector1">
            <a:avLst/>
          </a:prstGeom>
          <a:noFill/>
          <a:ln w="19050" cap="flat" cmpd="sng">
            <a:solidFill>
              <a:schemeClr val="accent1"/>
            </a:solidFill>
            <a:prstDash val="solid"/>
            <a:round/>
            <a:headEnd type="none" w="med" len="med"/>
            <a:tailEnd type="none" w="med" len="med"/>
          </a:ln>
        </p:spPr>
      </p:cxn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pyimagesearch.com/2017/09/04/raspbian-stretch-install-opencv-3-python-on-your-raspberry-pi/"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Library_(computin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en.wikipedia.org/wiki/Computer_vision"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ythonhosted.org/facereclib/references.html" TargetMode="External"/><Relationship Id="rId2" Type="http://schemas.openxmlformats.org/officeDocument/2006/relationships/hyperlink" Target="https://www.researchgate.net/publication/220566092_Face_Recognition_A_Literature_Survey"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superdatascience.com/blogs/opencv-face-detection" TargetMode="External"/><Relationship Id="rId2" Type="http://schemas.openxmlformats.org/officeDocument/2006/relationships/hyperlink" Target="https://opencv-python-tutroals.readthedocs.io/en/latest/py_tutorials/py_objdetect/py_face_detection/py_face_detection.html#face_detection" TargetMode="External"/><Relationship Id="rId1" Type="http://schemas.openxmlformats.org/officeDocument/2006/relationships/slideLayout" Target="../slideLayouts/slideLayout2.xml"/><Relationship Id="rId4" Type="http://schemas.openxmlformats.org/officeDocument/2006/relationships/hyperlink" Target="https://www.instructables.com/id/real-time-face%20-recognition-an-end-to-end-project/"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Identification_of_human_individuals" TargetMode="External"/><Relationship Id="rId7" Type="http://schemas.openxmlformats.org/officeDocument/2006/relationships/hyperlink" Target="https://en.wikipedia.org/wiki/Database_management_syste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en.wikipedia.org/wiki/Face" TargetMode="External"/><Relationship Id="rId5" Type="http://schemas.openxmlformats.org/officeDocument/2006/relationships/hyperlink" Target="https://en.wikipedia.org/wiki/Digital_image" TargetMode="External"/><Relationship Id="rId4" Type="http://schemas.openxmlformats.org/officeDocument/2006/relationships/hyperlink" Target="https://en.wikipedia.org/wiki/Authentication"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6"/>
          <p:cNvSpPr txBox="1">
            <a:spLocks noGrp="1"/>
          </p:cNvSpPr>
          <p:nvPr>
            <p:ph type="ctrTitle"/>
          </p:nvPr>
        </p:nvSpPr>
        <p:spPr>
          <a:xfrm>
            <a:off x="762000" y="1295400"/>
            <a:ext cx="7623175" cy="17526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sz="5400" dirty="0">
                <a:latin typeface="Times New Roman"/>
                <a:ea typeface="Times New Roman"/>
                <a:cs typeface="Times New Roman"/>
                <a:sym typeface="Times New Roman"/>
              </a:rPr>
              <a:t>Smart Gate</a:t>
            </a:r>
            <a:endParaRPr dirty="0"/>
          </a:p>
        </p:txBody>
      </p:sp>
      <p:sp>
        <p:nvSpPr>
          <p:cNvPr id="116" name="Google Shape;116;p16"/>
          <p:cNvSpPr txBox="1">
            <a:spLocks noGrp="1"/>
          </p:cNvSpPr>
          <p:nvPr>
            <p:ph type="subTitle" idx="1"/>
          </p:nvPr>
        </p:nvSpPr>
        <p:spPr>
          <a:xfrm>
            <a:off x="685800" y="4114800"/>
            <a:ext cx="7848600" cy="16764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SzPts val="1300"/>
              <a:buNone/>
            </a:pPr>
            <a:r>
              <a:rPr lang="en-US" sz="2000" b="1" dirty="0">
                <a:latin typeface="Times New Roman"/>
                <a:ea typeface="Times New Roman"/>
                <a:cs typeface="Times New Roman"/>
                <a:sym typeface="Times New Roman"/>
              </a:rPr>
              <a:t>Batch No: A-04				 Project Guide:</a:t>
            </a:r>
            <a:endParaRPr dirty="0"/>
          </a:p>
          <a:p>
            <a:pPr marL="0" lvl="0" indent="0" algn="l" rtl="0">
              <a:lnSpc>
                <a:spcPct val="90000"/>
              </a:lnSpc>
              <a:spcBef>
                <a:spcPts val="320"/>
              </a:spcBef>
              <a:spcAft>
                <a:spcPts val="0"/>
              </a:spcAft>
              <a:buSzPts val="1040"/>
              <a:buNone/>
            </a:pPr>
            <a:r>
              <a:rPr lang="en-US" sz="1600" dirty="0">
                <a:latin typeface="Times New Roman"/>
                <a:ea typeface="Times New Roman"/>
                <a:cs typeface="Times New Roman"/>
                <a:sym typeface="Times New Roman"/>
              </a:rPr>
              <a:t>R.Hemalatha	      (164G1A0530)                         Dr.T.Hithendra sarma, </a:t>
            </a:r>
            <a:r>
              <a:rPr lang="en-US" sz="1300" dirty="0">
                <a:latin typeface="Times New Roman"/>
                <a:ea typeface="Times New Roman"/>
                <a:cs typeface="Times New Roman"/>
                <a:sym typeface="Times New Roman"/>
              </a:rPr>
              <a:t>MTech., Ph.D.</a:t>
            </a:r>
            <a:endParaRPr sz="1300" baseline="-25000" dirty="0">
              <a:latin typeface="Times New Roman"/>
              <a:ea typeface="Times New Roman"/>
              <a:cs typeface="Times New Roman"/>
              <a:sym typeface="Times New Roman"/>
            </a:endParaRPr>
          </a:p>
          <a:p>
            <a:pPr marL="0" lvl="0" indent="0" algn="l" rtl="0">
              <a:lnSpc>
                <a:spcPct val="90000"/>
              </a:lnSpc>
              <a:spcBef>
                <a:spcPts val="320"/>
              </a:spcBef>
              <a:spcAft>
                <a:spcPts val="0"/>
              </a:spcAft>
              <a:buSzPts val="1040"/>
              <a:buFont typeface="Noto Sans Symbols"/>
              <a:buNone/>
            </a:pPr>
            <a:r>
              <a:rPr lang="en-US" sz="1600" dirty="0">
                <a:latin typeface="Times New Roman"/>
                <a:ea typeface="Times New Roman"/>
                <a:cs typeface="Times New Roman"/>
                <a:sym typeface="Times New Roman"/>
              </a:rPr>
              <a:t>K.Likith kumar 	      (164G1A0549)                                      	Principal</a:t>
            </a:r>
            <a:endParaRPr dirty="0"/>
          </a:p>
          <a:p>
            <a:pPr marL="0" lvl="0" indent="0" algn="l" rtl="0">
              <a:lnSpc>
                <a:spcPct val="90000"/>
              </a:lnSpc>
              <a:spcBef>
                <a:spcPts val="320"/>
              </a:spcBef>
              <a:spcAft>
                <a:spcPts val="0"/>
              </a:spcAft>
              <a:buSzPts val="1040"/>
              <a:buFont typeface="Noto Sans Symbols"/>
              <a:buNone/>
            </a:pPr>
            <a:r>
              <a:rPr lang="en-US" sz="1600" dirty="0">
                <a:latin typeface="Times New Roman"/>
                <a:ea typeface="Times New Roman"/>
                <a:cs typeface="Times New Roman"/>
                <a:sym typeface="Times New Roman"/>
              </a:rPr>
              <a:t>K.Keerthi Reddy               (164G1A0537)</a:t>
            </a:r>
            <a:endParaRPr dirty="0"/>
          </a:p>
          <a:p>
            <a:pPr marL="0" lvl="0" indent="0" algn="l" rtl="0">
              <a:lnSpc>
                <a:spcPct val="90000"/>
              </a:lnSpc>
              <a:spcBef>
                <a:spcPts val="320"/>
              </a:spcBef>
              <a:spcAft>
                <a:spcPts val="0"/>
              </a:spcAft>
              <a:buSzPts val="1040"/>
              <a:buFont typeface="Noto Sans Symbols"/>
              <a:buNone/>
            </a:pPr>
            <a:r>
              <a:rPr lang="en-US" sz="1600" dirty="0">
                <a:latin typeface="Times New Roman"/>
                <a:ea typeface="Times New Roman"/>
                <a:cs typeface="Times New Roman"/>
                <a:sym typeface="Times New Roman"/>
              </a:rPr>
              <a:t>A.Ganesh                	     (164G1A0526)</a:t>
            </a:r>
            <a:endParaRPr dirty="0"/>
          </a:p>
          <a:p>
            <a:pPr marL="0" lvl="0" indent="0" algn="l" rtl="0">
              <a:lnSpc>
                <a:spcPct val="90000"/>
              </a:lnSpc>
              <a:spcBef>
                <a:spcPts val="320"/>
              </a:spcBef>
              <a:spcAft>
                <a:spcPts val="0"/>
              </a:spcAft>
              <a:buSzPts val="1040"/>
              <a:buNone/>
            </a:pPr>
            <a:endParaRPr sz="1600" dirty="0">
              <a:latin typeface="Times New Roman"/>
              <a:ea typeface="Times New Roman"/>
              <a:cs typeface="Times New Roman"/>
              <a:sym typeface="Times New Roman"/>
            </a:endParaRPr>
          </a:p>
        </p:txBody>
      </p:sp>
      <p:sp>
        <p:nvSpPr>
          <p:cNvPr id="117" name="Google Shape;117;p16"/>
          <p:cNvSpPr txBox="1"/>
          <p:nvPr/>
        </p:nvSpPr>
        <p:spPr>
          <a:xfrm>
            <a:off x="1447800" y="5967412"/>
            <a:ext cx="7086600" cy="1016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1" i="0" u="none" strike="noStrike" cap="none">
                <a:solidFill>
                  <a:schemeClr val="dk1"/>
                </a:solidFill>
                <a:latin typeface="Arial"/>
                <a:ea typeface="Arial"/>
                <a:cs typeface="Arial"/>
                <a:sym typeface="Arial"/>
              </a:rPr>
              <a:t>Srinivasa Ramanujan Institute of Technology</a:t>
            </a:r>
            <a:endParaRPr/>
          </a:p>
          <a:p>
            <a:pPr marL="0" marR="0" lvl="0" indent="0" algn="ctr" rtl="0">
              <a:spcBef>
                <a:spcPts val="0"/>
              </a:spcBef>
              <a:spcAft>
                <a:spcPts val="0"/>
              </a:spcAft>
              <a:buNone/>
            </a:pPr>
            <a:r>
              <a:rPr lang="en-US" sz="1800" b="1" i="0" u="none" strike="noStrike" cap="none">
                <a:solidFill>
                  <a:schemeClr val="dk1"/>
                </a:solidFill>
                <a:latin typeface="Arial"/>
                <a:ea typeface="Arial"/>
                <a:cs typeface="Arial"/>
                <a:sym typeface="Arial"/>
              </a:rPr>
              <a:t>Department of Computer Science &amp; Engineering</a:t>
            </a:r>
            <a:endParaRPr/>
          </a:p>
          <a:p>
            <a:pPr marL="0" marR="0" lvl="0" indent="0" algn="l" rtl="0">
              <a:spcBef>
                <a:spcPts val="0"/>
              </a:spcBef>
              <a:spcAft>
                <a:spcPts val="0"/>
              </a:spcAft>
              <a:buNone/>
            </a:pPr>
            <a:endParaRPr sz="1800">
              <a:solidFill>
                <a:schemeClr val="dk1"/>
              </a:solidFill>
              <a:latin typeface="Arial"/>
              <a:ea typeface="Arial"/>
              <a:cs typeface="Arial"/>
              <a:sym typeface="Arial"/>
            </a:endParaRPr>
          </a:p>
        </p:txBody>
      </p:sp>
      <p:pic>
        <p:nvPicPr>
          <p:cNvPr id="118" name="Google Shape;118;p16"/>
          <p:cNvPicPr preferRelativeResize="0"/>
          <p:nvPr/>
        </p:nvPicPr>
        <p:blipFill rotWithShape="1">
          <a:blip r:embed="rId3">
            <a:alphaModFix/>
          </a:blip>
          <a:srcRect/>
          <a:stretch/>
        </p:blipFill>
        <p:spPr>
          <a:xfrm>
            <a:off x="685800" y="5929312"/>
            <a:ext cx="958850" cy="81438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77C6A-905A-4BD6-BD03-39B912FAF3BD}"/>
              </a:ext>
            </a:extLst>
          </p:cNvPr>
          <p:cNvSpPr>
            <a:spLocks noGrp="1"/>
          </p:cNvSpPr>
          <p:nvPr>
            <p:ph type="title"/>
          </p:nvPr>
        </p:nvSpPr>
        <p:spPr/>
        <p:txBody>
          <a:bodyPr/>
          <a:lstStyle/>
          <a:p>
            <a:r>
              <a:rPr lang="en-IN" dirty="0"/>
              <a:t>Installation of Raspbian stretch and OpenCV</a:t>
            </a:r>
          </a:p>
        </p:txBody>
      </p:sp>
      <p:sp>
        <p:nvSpPr>
          <p:cNvPr id="3" name="Text Placeholder 2">
            <a:extLst>
              <a:ext uri="{FF2B5EF4-FFF2-40B4-BE49-F238E27FC236}">
                <a16:creationId xmlns:a16="http://schemas.microsoft.com/office/drawing/2014/main" id="{457ED35A-44CB-433C-BE9E-167AAAC8996D}"/>
              </a:ext>
            </a:extLst>
          </p:cNvPr>
          <p:cNvSpPr>
            <a:spLocks noGrp="1"/>
          </p:cNvSpPr>
          <p:nvPr>
            <p:ph type="body" idx="1"/>
          </p:nvPr>
        </p:nvSpPr>
        <p:spPr>
          <a:xfrm>
            <a:off x="457200" y="1734532"/>
            <a:ext cx="8229600" cy="4396393"/>
          </a:xfrm>
        </p:spPr>
        <p:txBody>
          <a:bodyPr/>
          <a:lstStyle/>
          <a:p>
            <a:r>
              <a:rPr lang="en-IN" sz="2800" dirty="0">
                <a:latin typeface="Times New Roman" panose="02020603050405020304" pitchFamily="18" charset="0"/>
                <a:cs typeface="Times New Roman" panose="02020603050405020304" pitchFamily="18" charset="0"/>
              </a:rPr>
              <a:t>By using below link install Raspbian stretch with OpenCV on memory card</a:t>
            </a:r>
          </a:p>
          <a:p>
            <a:endParaRPr lang="en-IN" sz="2400" dirty="0">
              <a:latin typeface="Times New Roman" panose="02020603050405020304" pitchFamily="18" charset="0"/>
              <a:cs typeface="Times New Roman" panose="02020603050405020304" pitchFamily="18" charset="0"/>
            </a:endParaRPr>
          </a:p>
          <a:p>
            <a:r>
              <a:rPr lang="en-IN" sz="2400" dirty="0">
                <a:hlinkClick r:id="rId2"/>
              </a:rPr>
              <a:t>https://www.pyimagesearch.com/2017/09/04/raspbian-stretch-install-opencv-3-python-on-your-raspberry-pi/</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68984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Open CV</a:t>
            </a:r>
            <a:endParaRPr dirty="0">
              <a:latin typeface="Times New Roman" panose="02020603050405020304" pitchFamily="18" charset="0"/>
              <a:cs typeface="Times New Roman" panose="02020603050405020304" pitchFamily="18" charset="0"/>
            </a:endParaRPr>
          </a:p>
        </p:txBody>
      </p:sp>
      <p:sp>
        <p:nvSpPr>
          <p:cNvPr id="160" name="Google Shape;160;p23"/>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SzPts val="1950"/>
              <a:buChar char="■"/>
            </a:pPr>
            <a:r>
              <a:rPr lang="en-US" b="1" dirty="0">
                <a:latin typeface="Times New Roman" panose="02020603050405020304" pitchFamily="18" charset="0"/>
                <a:cs typeface="Times New Roman" panose="02020603050405020304" pitchFamily="18" charset="0"/>
              </a:rPr>
              <a:t>OpenCV</a:t>
            </a:r>
            <a:r>
              <a:rPr lang="en-US" dirty="0">
                <a:latin typeface="Times New Roman" panose="02020603050405020304" pitchFamily="18" charset="0"/>
                <a:cs typeface="Times New Roman" panose="02020603050405020304" pitchFamily="18" charset="0"/>
              </a:rPr>
              <a:t> (</a:t>
            </a:r>
            <a:r>
              <a:rPr lang="en-US" i="1" dirty="0">
                <a:latin typeface="Times New Roman" panose="02020603050405020304" pitchFamily="18" charset="0"/>
                <a:cs typeface="Times New Roman" panose="02020603050405020304" pitchFamily="18" charset="0"/>
              </a:rPr>
              <a:t>Open source computer vision</a:t>
            </a:r>
            <a:r>
              <a:rPr lang="en-US" dirty="0">
                <a:latin typeface="Times New Roman" panose="02020603050405020304" pitchFamily="18" charset="0"/>
                <a:cs typeface="Times New Roman" panose="02020603050405020304" pitchFamily="18" charset="0"/>
              </a:rPr>
              <a:t>) is a </a:t>
            </a:r>
            <a:r>
              <a:rPr lang="en-US" u="sng" dirty="0">
                <a:solidFill>
                  <a:schemeClr val="hlink"/>
                </a:solidFill>
                <a:latin typeface="Times New Roman" panose="02020603050405020304" pitchFamily="18" charset="0"/>
                <a:cs typeface="Times New Roman" panose="02020603050405020304" pitchFamily="18" charset="0"/>
                <a:hlinkClick r:id="rId3"/>
              </a:rPr>
              <a:t>library of programming functions</a:t>
            </a:r>
            <a:r>
              <a:rPr lang="en-US" dirty="0">
                <a:latin typeface="Times New Roman" panose="02020603050405020304" pitchFamily="18" charset="0"/>
                <a:cs typeface="Times New Roman" panose="02020603050405020304" pitchFamily="18" charset="0"/>
              </a:rPr>
              <a:t> mainly aimed at real-time </a:t>
            </a:r>
            <a:r>
              <a:rPr lang="en-US" u="sng" dirty="0">
                <a:solidFill>
                  <a:schemeClr val="hlink"/>
                </a:solidFill>
                <a:latin typeface="Times New Roman" panose="02020603050405020304" pitchFamily="18" charset="0"/>
                <a:cs typeface="Times New Roman" panose="02020603050405020304" pitchFamily="18" charset="0"/>
                <a:hlinkClick r:id="rId4"/>
              </a:rPr>
              <a:t>computer vision</a:t>
            </a:r>
            <a:r>
              <a:rPr lang="en-US" dirty="0">
                <a:latin typeface="Times New Roman" panose="02020603050405020304" pitchFamily="18" charset="0"/>
                <a:cs typeface="Times New Roman" panose="02020603050405020304" pitchFamily="18" charset="0"/>
              </a:rPr>
              <a:t>.</a:t>
            </a:r>
            <a:endParaRPr dirty="0">
              <a:latin typeface="Times New Roman" panose="02020603050405020304" pitchFamily="18" charset="0"/>
              <a:cs typeface="Times New Roman" panose="02020603050405020304" pitchFamily="18" charset="0"/>
            </a:endParaRPr>
          </a:p>
          <a:p>
            <a:pPr marL="0" lvl="0" indent="0" algn="l" rtl="0">
              <a:spcBef>
                <a:spcPts val="600"/>
              </a:spcBef>
              <a:spcAft>
                <a:spcPts val="0"/>
              </a:spcAft>
              <a:buSzPts val="1950"/>
              <a:buNone/>
            </a:pPr>
            <a:endParaRPr dirty="0">
              <a:latin typeface="Times New Roman" panose="02020603050405020304" pitchFamily="18" charset="0"/>
              <a:cs typeface="Times New Roman" panose="02020603050405020304" pitchFamily="18" charset="0"/>
            </a:endParaRPr>
          </a:p>
          <a:p>
            <a:pPr marL="342900" lvl="0" indent="-342900" algn="l" rtl="0">
              <a:spcBef>
                <a:spcPts val="600"/>
              </a:spcBef>
              <a:spcAft>
                <a:spcPts val="0"/>
              </a:spcAft>
              <a:buSzPts val="1950"/>
              <a:buChar char="■"/>
            </a:pPr>
            <a:r>
              <a:rPr lang="en-US" dirty="0">
                <a:latin typeface="Times New Roman" panose="02020603050405020304" pitchFamily="18" charset="0"/>
                <a:cs typeface="Times New Roman" panose="02020603050405020304" pitchFamily="18" charset="0"/>
              </a:rPr>
              <a:t>Computer vision is a field of study which encompasses on how computer see and understand digital images and videos.</a:t>
            </a:r>
            <a:endParaRPr dirty="0">
              <a:latin typeface="Times New Roman" panose="02020603050405020304" pitchFamily="18" charset="0"/>
              <a:cs typeface="Times New Roman" panose="02020603050405020304" pitchFamily="18" charset="0"/>
            </a:endParaRPr>
          </a:p>
          <a:p>
            <a:pPr marL="0" lvl="0" indent="0" algn="l" rtl="0">
              <a:spcBef>
                <a:spcPts val="600"/>
              </a:spcBef>
              <a:spcAft>
                <a:spcPts val="0"/>
              </a:spcAft>
              <a:buSzPts val="1950"/>
              <a:buNone/>
            </a:pPr>
            <a:endParaRPr dirty="0"/>
          </a:p>
          <a:p>
            <a:pPr marL="0" lvl="0" indent="0" algn="l" rtl="0">
              <a:spcBef>
                <a:spcPts val="600"/>
              </a:spcBef>
              <a:spcAft>
                <a:spcPts val="0"/>
              </a:spcAft>
              <a:buSzPts val="1950"/>
              <a:buNone/>
            </a:pPr>
            <a:endParaRPr dirty="0"/>
          </a:p>
          <a:p>
            <a:pPr marL="342900" lvl="0" indent="-342900" algn="l" rtl="0">
              <a:spcBef>
                <a:spcPts val="600"/>
              </a:spcBef>
              <a:spcAft>
                <a:spcPts val="0"/>
              </a:spcAft>
              <a:buSzPts val="1950"/>
              <a:buNone/>
            </a:pPr>
            <a:endParaRPr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D2D3F-2109-4B6E-922C-A46F6B146877}"/>
              </a:ext>
            </a:extLst>
          </p:cNvPr>
          <p:cNvSpPr>
            <a:spLocks noGrp="1"/>
          </p:cNvSpPr>
          <p:nvPr>
            <p:ph type="title"/>
          </p:nvPr>
        </p:nvSpPr>
        <p:spPr/>
        <p:txBody>
          <a:bodyPr/>
          <a:lstStyle/>
          <a:p>
            <a:r>
              <a:rPr lang="en-IN" dirty="0"/>
              <a:t>Data Flow Diagram:</a:t>
            </a:r>
          </a:p>
        </p:txBody>
      </p:sp>
      <p:sp>
        <p:nvSpPr>
          <p:cNvPr id="3" name="Text Placeholder 2">
            <a:extLst>
              <a:ext uri="{FF2B5EF4-FFF2-40B4-BE49-F238E27FC236}">
                <a16:creationId xmlns:a16="http://schemas.microsoft.com/office/drawing/2014/main" id="{73816CF5-14F1-4FFF-840D-E12C0083E271}"/>
              </a:ext>
            </a:extLst>
          </p:cNvPr>
          <p:cNvSpPr>
            <a:spLocks noGrp="1"/>
          </p:cNvSpPr>
          <p:nvPr>
            <p:ph type="body" idx="1"/>
          </p:nvPr>
        </p:nvSpPr>
        <p:spPr/>
        <p:txBody>
          <a:bodyPr/>
          <a:lstStyle/>
          <a:p>
            <a:r>
              <a:rPr lang="en-IN" dirty="0"/>
              <a:t>Level-0:</a:t>
            </a:r>
          </a:p>
        </p:txBody>
      </p:sp>
      <p:pic>
        <p:nvPicPr>
          <p:cNvPr id="5" name="Picture 4">
            <a:extLst>
              <a:ext uri="{FF2B5EF4-FFF2-40B4-BE49-F238E27FC236}">
                <a16:creationId xmlns:a16="http://schemas.microsoft.com/office/drawing/2014/main" id="{0C532A06-31C7-4770-A4AD-6D1EC4518E1E}"/>
              </a:ext>
            </a:extLst>
          </p:cNvPr>
          <p:cNvPicPr>
            <a:picLocks noChangeAspect="1"/>
          </p:cNvPicPr>
          <p:nvPr/>
        </p:nvPicPr>
        <p:blipFill>
          <a:blip r:embed="rId2"/>
          <a:stretch>
            <a:fillRect/>
          </a:stretch>
        </p:blipFill>
        <p:spPr>
          <a:xfrm>
            <a:off x="556181" y="2659313"/>
            <a:ext cx="7805394" cy="2798807"/>
          </a:xfrm>
          <a:prstGeom prst="rect">
            <a:avLst/>
          </a:prstGeom>
        </p:spPr>
      </p:pic>
    </p:spTree>
    <p:extLst>
      <p:ext uri="{BB962C8B-B14F-4D97-AF65-F5344CB8AC3E}">
        <p14:creationId xmlns:p14="http://schemas.microsoft.com/office/powerpoint/2010/main" val="27525703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01C75-D5F7-4902-ADB9-8C75626F40FB}"/>
              </a:ext>
            </a:extLst>
          </p:cNvPr>
          <p:cNvSpPr>
            <a:spLocks noGrp="1"/>
          </p:cNvSpPr>
          <p:nvPr>
            <p:ph type="title"/>
          </p:nvPr>
        </p:nvSpPr>
        <p:spPr/>
        <p:txBody>
          <a:bodyPr/>
          <a:lstStyle/>
          <a:p>
            <a:r>
              <a:rPr lang="en-IN" dirty="0"/>
              <a:t>Level 1:</a:t>
            </a:r>
          </a:p>
        </p:txBody>
      </p:sp>
      <p:sp>
        <p:nvSpPr>
          <p:cNvPr id="3" name="Text Placeholder 2">
            <a:extLst>
              <a:ext uri="{FF2B5EF4-FFF2-40B4-BE49-F238E27FC236}">
                <a16:creationId xmlns:a16="http://schemas.microsoft.com/office/drawing/2014/main" id="{A3A0A674-2CF3-4A5B-841E-D52BEE6AF404}"/>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6332F902-899B-4437-8EF7-3D3558C071F2}"/>
              </a:ext>
            </a:extLst>
          </p:cNvPr>
          <p:cNvPicPr>
            <a:picLocks noChangeAspect="1"/>
          </p:cNvPicPr>
          <p:nvPr/>
        </p:nvPicPr>
        <p:blipFill>
          <a:blip r:embed="rId2"/>
          <a:stretch>
            <a:fillRect/>
          </a:stretch>
        </p:blipFill>
        <p:spPr>
          <a:xfrm>
            <a:off x="0" y="1187777"/>
            <a:ext cx="9144000" cy="5552388"/>
          </a:xfrm>
          <a:prstGeom prst="rect">
            <a:avLst/>
          </a:prstGeom>
        </p:spPr>
      </p:pic>
    </p:spTree>
    <p:extLst>
      <p:ext uri="{BB962C8B-B14F-4D97-AF65-F5344CB8AC3E}">
        <p14:creationId xmlns:p14="http://schemas.microsoft.com/office/powerpoint/2010/main" val="30963048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23329-DA25-4833-9D52-9034E1BA2285}"/>
              </a:ext>
            </a:extLst>
          </p:cNvPr>
          <p:cNvSpPr>
            <a:spLocks noGrp="1"/>
          </p:cNvSpPr>
          <p:nvPr>
            <p:ph type="title"/>
          </p:nvPr>
        </p:nvSpPr>
        <p:spPr/>
        <p:txBody>
          <a:bodyPr/>
          <a:lstStyle/>
          <a:p>
            <a:r>
              <a:rPr lang="en-IN" dirty="0"/>
              <a:t>Level 2:</a:t>
            </a:r>
          </a:p>
        </p:txBody>
      </p:sp>
      <p:sp>
        <p:nvSpPr>
          <p:cNvPr id="3" name="Text Placeholder 2">
            <a:extLst>
              <a:ext uri="{FF2B5EF4-FFF2-40B4-BE49-F238E27FC236}">
                <a16:creationId xmlns:a16="http://schemas.microsoft.com/office/drawing/2014/main" id="{62B784AB-660F-4D46-A7D2-5F0167454E50}"/>
              </a:ext>
            </a:extLst>
          </p:cNvPr>
          <p:cNvSpPr>
            <a:spLocks noGrp="1"/>
          </p:cNvSpPr>
          <p:nvPr>
            <p:ph type="body" idx="1"/>
          </p:nvPr>
        </p:nvSpPr>
        <p:spPr/>
        <p:txBody>
          <a:bodyPr/>
          <a:lstStyle/>
          <a:p>
            <a:endParaRPr lang="en-IN"/>
          </a:p>
        </p:txBody>
      </p:sp>
      <p:pic>
        <p:nvPicPr>
          <p:cNvPr id="5" name="Picture 4">
            <a:extLst>
              <a:ext uri="{FF2B5EF4-FFF2-40B4-BE49-F238E27FC236}">
                <a16:creationId xmlns:a16="http://schemas.microsoft.com/office/drawing/2014/main" id="{E4AA4F61-163E-49E0-83DA-2430B86A9F47}"/>
              </a:ext>
            </a:extLst>
          </p:cNvPr>
          <p:cNvPicPr>
            <a:picLocks noChangeAspect="1"/>
          </p:cNvPicPr>
          <p:nvPr/>
        </p:nvPicPr>
        <p:blipFill>
          <a:blip r:embed="rId2"/>
          <a:stretch>
            <a:fillRect/>
          </a:stretch>
        </p:blipFill>
        <p:spPr>
          <a:xfrm>
            <a:off x="0" y="1112363"/>
            <a:ext cx="9144000" cy="5467824"/>
          </a:xfrm>
          <a:prstGeom prst="rect">
            <a:avLst/>
          </a:prstGeom>
        </p:spPr>
      </p:pic>
    </p:spTree>
    <p:extLst>
      <p:ext uri="{BB962C8B-B14F-4D97-AF65-F5344CB8AC3E}">
        <p14:creationId xmlns:p14="http://schemas.microsoft.com/office/powerpoint/2010/main" val="32921166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7"/>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Face Detection</a:t>
            </a:r>
            <a:endParaRPr/>
          </a:p>
        </p:txBody>
      </p:sp>
      <p:sp>
        <p:nvSpPr>
          <p:cNvPr id="190" name="Google Shape;190;p27"/>
          <p:cNvSpPr txBox="1">
            <a:spLocks noGrp="1"/>
          </p:cNvSpPr>
          <p:nvPr>
            <p:ph type="body" idx="1"/>
          </p:nvPr>
        </p:nvSpPr>
        <p:spPr>
          <a:xfrm>
            <a:off x="457200" y="990600"/>
            <a:ext cx="8229600" cy="5140325"/>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SzPts val="1950"/>
              <a:buChar char="➢"/>
            </a:pPr>
            <a:r>
              <a:rPr lang="en-US" dirty="0"/>
              <a:t>we need to import the </a:t>
            </a:r>
            <a:r>
              <a:rPr lang="en-US" b="1" dirty="0"/>
              <a:t>cv2</a:t>
            </a:r>
            <a:r>
              <a:rPr lang="en-US" dirty="0"/>
              <a:t> module, which will make available the functionalities needed to read the original image and to convert it to gray scale.</a:t>
            </a:r>
            <a:endParaRPr dirty="0"/>
          </a:p>
          <a:p>
            <a:pPr marL="457200" lvl="0" indent="-381000" algn="l" rtl="0">
              <a:spcBef>
                <a:spcPts val="0"/>
              </a:spcBef>
              <a:spcAft>
                <a:spcPts val="0"/>
              </a:spcAft>
              <a:buClr>
                <a:schemeClr val="accent2"/>
              </a:buClr>
              <a:buSzPts val="2400"/>
              <a:buChar char="○"/>
            </a:pPr>
            <a:r>
              <a:rPr lang="en-US" sz="2400" dirty="0">
                <a:solidFill>
                  <a:schemeClr val="accent2"/>
                </a:solidFill>
              </a:rPr>
              <a:t>import cv2</a:t>
            </a:r>
            <a:endParaRPr sz="2400" dirty="0">
              <a:solidFill>
                <a:schemeClr val="accent2"/>
              </a:solidFill>
            </a:endParaRPr>
          </a:p>
          <a:p>
            <a:pPr marL="154305" lvl="0" indent="0" algn="l" rtl="0">
              <a:spcBef>
                <a:spcPts val="520"/>
              </a:spcBef>
              <a:spcAft>
                <a:spcPts val="0"/>
              </a:spcAft>
              <a:buClr>
                <a:srgbClr val="004C26"/>
              </a:buClr>
              <a:buSzPts val="1170"/>
              <a:buNone/>
            </a:pPr>
            <a:endParaRPr lang="en-US" dirty="0">
              <a:solidFill>
                <a:srgbClr val="004C26"/>
              </a:solidFill>
            </a:endParaRPr>
          </a:p>
          <a:p>
            <a:pPr lvl="0" algn="l" rtl="0">
              <a:spcBef>
                <a:spcPts val="520"/>
              </a:spcBef>
              <a:spcAft>
                <a:spcPts val="0"/>
              </a:spcAft>
              <a:buClr>
                <a:srgbClr val="004C26"/>
              </a:buClr>
              <a:buSzPts val="1170"/>
              <a:buFont typeface="Wingdings" panose="05000000000000000000" pitchFamily="2" charset="2"/>
              <a:buChar char="Ø"/>
            </a:pPr>
            <a:r>
              <a:rPr lang="en-US" dirty="0">
                <a:solidFill>
                  <a:schemeClr val="accent1">
                    <a:lumMod val="75000"/>
                  </a:schemeClr>
                </a:solidFill>
              </a:rPr>
              <a:t>Syntax for xml file:</a:t>
            </a:r>
            <a:endParaRPr dirty="0">
              <a:solidFill>
                <a:schemeClr val="accent1">
                  <a:lumMod val="75000"/>
                </a:schemeClr>
              </a:solidFill>
            </a:endParaRPr>
          </a:p>
          <a:p>
            <a:pPr marL="457200" lvl="0" indent="-381000" algn="l" rtl="0">
              <a:spcBef>
                <a:spcPts val="0"/>
              </a:spcBef>
              <a:spcAft>
                <a:spcPts val="0"/>
              </a:spcAft>
              <a:buClr>
                <a:srgbClr val="274E13"/>
              </a:buClr>
              <a:buSzPts val="2400"/>
              <a:buChar char="○"/>
            </a:pPr>
            <a:r>
              <a:rPr lang="en-US" sz="2400" dirty="0" err="1">
                <a:solidFill>
                  <a:srgbClr val="274E13"/>
                </a:solidFill>
              </a:rPr>
              <a:t>faceCascade</a:t>
            </a:r>
            <a:r>
              <a:rPr lang="en-US" sz="2400" dirty="0">
                <a:solidFill>
                  <a:srgbClr val="274E13"/>
                </a:solidFill>
              </a:rPr>
              <a:t> = cv2.CascadeClassifier('Cascades/haarcascade_frontalface_default.xml')</a:t>
            </a:r>
            <a:endParaRPr sz="2400" dirty="0">
              <a:solidFill>
                <a:srgbClr val="274E13"/>
              </a:solidFill>
            </a:endParaRPr>
          </a:p>
          <a:p>
            <a:pPr marL="0" lvl="0" indent="0" algn="l" rtl="0">
              <a:spcBef>
                <a:spcPts val="520"/>
              </a:spcBef>
              <a:spcAft>
                <a:spcPts val="0"/>
              </a:spcAft>
              <a:buNone/>
            </a:pPr>
            <a:endParaRPr sz="2400" dirty="0">
              <a:solidFill>
                <a:srgbClr val="274E13"/>
              </a:solidFill>
            </a:endParaRPr>
          </a:p>
          <a:p>
            <a:pPr marL="0" lvl="0" indent="0" algn="l" rtl="0">
              <a:spcBef>
                <a:spcPts val="520"/>
              </a:spcBef>
              <a:spcAft>
                <a:spcPts val="0"/>
              </a:spcAft>
              <a:buNone/>
            </a:pPr>
            <a:endParaRPr sz="1800" dirty="0">
              <a:solidFill>
                <a:srgbClr val="274E13"/>
              </a:solidFill>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8"/>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Cntd...</a:t>
            </a:r>
            <a:endParaRPr/>
          </a:p>
        </p:txBody>
      </p:sp>
      <p:sp>
        <p:nvSpPr>
          <p:cNvPr id="196" name="Google Shape;196;p28"/>
          <p:cNvSpPr txBox="1">
            <a:spLocks noGrp="1"/>
          </p:cNvSpPr>
          <p:nvPr>
            <p:ph type="body" idx="1"/>
          </p:nvPr>
        </p:nvSpPr>
        <p:spPr>
          <a:xfrm>
            <a:off x="457200" y="1084082"/>
            <a:ext cx="8229600" cy="5088118"/>
          </a:xfrm>
          <a:prstGeom prst="rect">
            <a:avLst/>
          </a:prstGeom>
          <a:noFill/>
          <a:ln>
            <a:noFill/>
          </a:ln>
        </p:spPr>
        <p:txBody>
          <a:bodyPr spcFirstLastPara="1" wrap="square" lIns="91425" tIns="45700" rIns="91425" bIns="45700" anchor="t" anchorCtr="0">
            <a:noAutofit/>
          </a:bodyPr>
          <a:lstStyle/>
          <a:p>
            <a:pPr marL="342900" lvl="0" indent="-342900" algn="just" rtl="0">
              <a:spcBef>
                <a:spcPts val="600"/>
              </a:spcBef>
              <a:spcAft>
                <a:spcPts val="0"/>
              </a:spcAft>
              <a:buSzPts val="1950"/>
              <a:buChar char="■"/>
            </a:pPr>
            <a:r>
              <a:rPr lang="en-US" sz="2800" dirty="0">
                <a:latin typeface="Times New Roman" panose="02020603050405020304" pitchFamily="18" charset="0"/>
                <a:cs typeface="Times New Roman" panose="02020603050405020304" pitchFamily="18" charset="0"/>
              </a:rPr>
              <a:t>Face detection is a computer technology being used in a variety of applications that identifies human faces in digital images.</a:t>
            </a:r>
          </a:p>
          <a:p>
            <a:pPr marL="342900" lvl="0" indent="-342900" algn="just" rtl="0">
              <a:spcBef>
                <a:spcPts val="600"/>
              </a:spcBef>
              <a:spcAft>
                <a:spcPts val="0"/>
              </a:spcAft>
              <a:buSzPts val="1950"/>
              <a:buChar char="■"/>
            </a:pPr>
            <a:endParaRPr sz="2800" dirty="0">
              <a:latin typeface="Times New Roman" panose="02020603050405020304" pitchFamily="18" charset="0"/>
              <a:cs typeface="Times New Roman" panose="02020603050405020304" pitchFamily="18" charset="0"/>
            </a:endParaRPr>
          </a:p>
          <a:p>
            <a:pPr marL="342900" lvl="0" indent="-342900" algn="just">
              <a:spcBef>
                <a:spcPts val="640"/>
              </a:spcBef>
              <a:buSzPts val="2080"/>
            </a:pPr>
            <a:r>
              <a:rPr lang="en-US" sz="2800" dirty="0">
                <a:latin typeface="Times New Roman" panose="02020603050405020304" pitchFamily="18" charset="0"/>
                <a:cs typeface="Times New Roman" panose="02020603050405020304" pitchFamily="18" charset="0"/>
              </a:rPr>
              <a:t>The most common way to detect a face by using the </a:t>
            </a:r>
            <a:r>
              <a:rPr lang="en-US" sz="2800" b="1" dirty="0" err="1">
                <a:latin typeface="Times New Roman" panose="02020603050405020304" pitchFamily="18" charset="0"/>
                <a:cs typeface="Times New Roman" panose="02020603050405020304" pitchFamily="18" charset="0"/>
              </a:rPr>
              <a:t>Haar</a:t>
            </a:r>
            <a:r>
              <a:rPr lang="en-US" sz="2800" b="1" dirty="0">
                <a:latin typeface="Times New Roman" panose="02020603050405020304" pitchFamily="18" charset="0"/>
                <a:cs typeface="Times New Roman" panose="02020603050405020304" pitchFamily="18" charset="0"/>
              </a:rPr>
              <a:t> Cascade</a:t>
            </a:r>
            <a:r>
              <a:rPr lang="en-US" sz="2800" dirty="0">
                <a:latin typeface="Times New Roman" panose="02020603050405020304" pitchFamily="18" charset="0"/>
                <a:cs typeface="Times New Roman" panose="02020603050405020304" pitchFamily="18" charset="0"/>
              </a:rPr>
              <a:t> classifier.</a:t>
            </a:r>
          </a:p>
          <a:p>
            <a:pPr marL="342900" lvl="0" indent="-342900" algn="just">
              <a:spcBef>
                <a:spcPts val="640"/>
              </a:spcBef>
              <a:buSzPts val="2080"/>
            </a:pPr>
            <a:endParaRPr sz="2800" dirty="0">
              <a:latin typeface="Times New Roman" panose="02020603050405020304" pitchFamily="18" charset="0"/>
              <a:cs typeface="Times New Roman" panose="02020603050405020304" pitchFamily="18" charset="0"/>
            </a:endParaRPr>
          </a:p>
          <a:p>
            <a:pPr marL="342900" lvl="0" indent="-384175" algn="l" rtl="0">
              <a:spcBef>
                <a:spcPts val="0"/>
              </a:spcBef>
              <a:spcAft>
                <a:spcPts val="0"/>
              </a:spcAft>
              <a:buSzPts val="1820"/>
              <a:buChar char="■"/>
            </a:pPr>
            <a:r>
              <a:rPr lang="en-US" sz="2800" b="1" dirty="0" err="1">
                <a:latin typeface="Times New Roman" panose="02020603050405020304" pitchFamily="18" charset="0"/>
                <a:cs typeface="Times New Roman" panose="02020603050405020304" pitchFamily="18" charset="0"/>
              </a:rPr>
              <a:t>Haar</a:t>
            </a:r>
            <a:r>
              <a:rPr lang="en-US" sz="2800" b="1" dirty="0">
                <a:latin typeface="Times New Roman" panose="02020603050405020304" pitchFamily="18" charset="0"/>
                <a:cs typeface="Times New Roman" panose="02020603050405020304" pitchFamily="18" charset="0"/>
              </a:rPr>
              <a:t> Cascade</a:t>
            </a:r>
            <a:r>
              <a:rPr lang="en-US" sz="2800" dirty="0">
                <a:latin typeface="Times New Roman" panose="02020603050405020304" pitchFamily="18" charset="0"/>
                <a:cs typeface="Times New Roman" panose="02020603050405020304" pitchFamily="18" charset="0"/>
              </a:rPr>
              <a:t> is a machine learning object detection </a:t>
            </a:r>
            <a:r>
              <a:rPr lang="en-US" sz="2800" b="1" dirty="0">
                <a:latin typeface="Times New Roman" panose="02020603050405020304" pitchFamily="18" charset="0"/>
                <a:cs typeface="Times New Roman" panose="02020603050405020304" pitchFamily="18" charset="0"/>
              </a:rPr>
              <a:t>algorithm used</a:t>
            </a:r>
            <a:r>
              <a:rPr lang="en-US" sz="2800" dirty="0">
                <a:latin typeface="Times New Roman" panose="02020603050405020304" pitchFamily="18" charset="0"/>
                <a:cs typeface="Times New Roman" panose="02020603050405020304" pitchFamily="18" charset="0"/>
              </a:rPr>
              <a:t> to identify objects in an image or video(LBPH).</a:t>
            </a:r>
            <a:endParaRPr sz="2800" dirty="0">
              <a:latin typeface="Times New Roman" panose="02020603050405020304" pitchFamily="18" charset="0"/>
              <a:cs typeface="Times New Roman" panose="02020603050405020304" pitchFamily="18" charset="0"/>
            </a:endParaRPr>
          </a:p>
          <a:p>
            <a:pPr marL="342900" lvl="0" indent="0" algn="just" rtl="0">
              <a:spcBef>
                <a:spcPts val="640"/>
              </a:spcBef>
              <a:spcAft>
                <a:spcPts val="0"/>
              </a:spcAft>
              <a:buNone/>
            </a:pPr>
            <a:endParaRPr sz="3200" dirty="0"/>
          </a:p>
          <a:p>
            <a:pPr marL="342900" lvl="0" indent="-210820" algn="just" rtl="0">
              <a:spcBef>
                <a:spcPts val="640"/>
              </a:spcBef>
              <a:spcAft>
                <a:spcPts val="0"/>
              </a:spcAft>
              <a:buSzPts val="2080"/>
              <a:buNone/>
            </a:pPr>
            <a:endParaRPr sz="3200" dirty="0"/>
          </a:p>
          <a:p>
            <a:pPr marL="342900" lvl="0" indent="-219075" algn="l" rtl="0">
              <a:spcBef>
                <a:spcPts val="600"/>
              </a:spcBef>
              <a:spcAft>
                <a:spcPts val="0"/>
              </a:spcAft>
              <a:buSzPts val="1950"/>
              <a:buNone/>
            </a:pPr>
            <a:endParaRPr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9"/>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Cntd...</a:t>
            </a:r>
            <a:endParaRPr/>
          </a:p>
        </p:txBody>
      </p:sp>
      <p:sp>
        <p:nvSpPr>
          <p:cNvPr id="202" name="Google Shape;202;p29"/>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p>
            <a:pPr marL="457200" lvl="0" indent="-302895" algn="l" rtl="0">
              <a:spcBef>
                <a:spcPts val="0"/>
              </a:spcBef>
              <a:spcAft>
                <a:spcPts val="0"/>
              </a:spcAft>
              <a:buSzPts val="1170"/>
              <a:buChar char="➢"/>
            </a:pPr>
            <a:r>
              <a:rPr lang="en-US"/>
              <a:t>To read the original image, We call the </a:t>
            </a:r>
            <a:r>
              <a:rPr lang="en-US" b="1"/>
              <a:t>imread</a:t>
            </a:r>
            <a:r>
              <a:rPr lang="en-US"/>
              <a:t> function of the </a:t>
            </a:r>
            <a:r>
              <a:rPr lang="en-US" b="1"/>
              <a:t>cv2</a:t>
            </a:r>
            <a:r>
              <a:rPr lang="en-US"/>
              <a:t> module, passing as input the path to the image, as a string.</a:t>
            </a:r>
            <a:endParaRPr/>
          </a:p>
          <a:p>
            <a:pPr marL="457200" lvl="0" indent="-381000" algn="l" rtl="0">
              <a:spcBef>
                <a:spcPts val="0"/>
              </a:spcBef>
              <a:spcAft>
                <a:spcPts val="0"/>
              </a:spcAft>
              <a:buClr>
                <a:srgbClr val="004C26"/>
              </a:buClr>
              <a:buSzPts val="2400"/>
              <a:buChar char="❏"/>
            </a:pPr>
            <a:r>
              <a:rPr lang="en-US" sz="2400">
                <a:solidFill>
                  <a:srgbClr val="004C26"/>
                </a:solidFill>
              </a:rPr>
              <a:t>Image=cv2.imread(' C:\Users\R hemalatha/164G1A0530.jpg’)</a:t>
            </a:r>
            <a:endParaRPr sz="2400">
              <a:solidFill>
                <a:srgbClr val="004C26"/>
              </a:solidFill>
            </a:endParaRPr>
          </a:p>
          <a:p>
            <a:pPr marL="457200" lvl="0" indent="-302895" algn="l" rtl="0">
              <a:spcBef>
                <a:spcPts val="0"/>
              </a:spcBef>
              <a:spcAft>
                <a:spcPts val="0"/>
              </a:spcAft>
              <a:buClr>
                <a:schemeClr val="dk1"/>
              </a:buClr>
              <a:buSzPts val="1170"/>
              <a:buChar char="➢"/>
            </a:pPr>
            <a:r>
              <a:rPr lang="en-US"/>
              <a:t>To read the image through video,we call videocapture function.</a:t>
            </a:r>
            <a:endParaRPr/>
          </a:p>
          <a:p>
            <a:pPr marL="457200" lvl="0" indent="-381000" algn="l" rtl="0">
              <a:spcBef>
                <a:spcPts val="0"/>
              </a:spcBef>
              <a:spcAft>
                <a:spcPts val="0"/>
              </a:spcAft>
              <a:buSzPts val="2400"/>
              <a:buChar char="❏"/>
            </a:pPr>
            <a:r>
              <a:rPr lang="en-US" sz="2400"/>
              <a:t>cap = cv2.VideoCapture(0)</a:t>
            </a:r>
            <a:endParaRPr sz="2400">
              <a:solidFill>
                <a:srgbClr val="004C26"/>
              </a:solidFill>
            </a:endParaRPr>
          </a:p>
          <a:p>
            <a:pPr marL="0" lvl="0" indent="0" algn="l" rtl="0">
              <a:spcBef>
                <a:spcPts val="520"/>
              </a:spcBef>
              <a:spcAft>
                <a:spcPts val="0"/>
              </a:spcAft>
              <a:buNone/>
            </a:pPr>
            <a:endParaRPr>
              <a:solidFill>
                <a:srgbClr val="004C26"/>
              </a:solidFill>
            </a:endParaRPr>
          </a:p>
          <a:p>
            <a:pPr marL="0" lvl="1" indent="0" algn="l" rtl="0">
              <a:spcBef>
                <a:spcPts val="520"/>
              </a:spcBef>
              <a:spcAft>
                <a:spcPts val="0"/>
              </a:spcAft>
              <a:buSzPts val="1560"/>
              <a:buNone/>
            </a:pPr>
            <a:endParaRPr/>
          </a:p>
          <a:p>
            <a:pPr marL="669925" lvl="1" indent="-226378" algn="l" rtl="0">
              <a:spcBef>
                <a:spcPts val="520"/>
              </a:spcBef>
              <a:spcAft>
                <a:spcPts val="0"/>
              </a:spcAft>
              <a:buSzPts val="1560"/>
              <a:buNone/>
            </a:pP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0"/>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Image colour</a:t>
            </a:r>
            <a:endParaRPr/>
          </a:p>
        </p:txBody>
      </p:sp>
      <p:sp>
        <p:nvSpPr>
          <p:cNvPr id="208" name="Google Shape;208;p30"/>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950"/>
              <a:buNone/>
            </a:pPr>
            <a:r>
              <a:rPr lang="en-US">
                <a:solidFill>
                  <a:srgbClr val="004C26"/>
                </a:solidFill>
              </a:rPr>
              <a:t>	</a:t>
            </a:r>
            <a:endParaRPr/>
          </a:p>
          <a:p>
            <a:pPr marL="342900" lvl="0" indent="-342900" algn="l" rtl="0">
              <a:spcBef>
                <a:spcPts val="600"/>
              </a:spcBef>
              <a:spcAft>
                <a:spcPts val="0"/>
              </a:spcAft>
              <a:buSzPts val="1950"/>
              <a:buFont typeface="Noto Sans Symbols"/>
              <a:buChar char="❑"/>
            </a:pPr>
            <a:r>
              <a:rPr lang="en-US"/>
              <a:t>To convert our original image from the </a:t>
            </a:r>
            <a:r>
              <a:rPr lang="en-US" b="1"/>
              <a:t>BGR</a:t>
            </a:r>
            <a:r>
              <a:rPr lang="en-US"/>
              <a:t> color space to </a:t>
            </a:r>
            <a:r>
              <a:rPr lang="en-US" b="1"/>
              <a:t>gray</a:t>
            </a:r>
            <a:r>
              <a:rPr lang="en-US"/>
              <a:t>, we use the code </a:t>
            </a:r>
            <a:r>
              <a:rPr lang="en-US" b="1"/>
              <a:t>COLOR_BGR2GRAY</a:t>
            </a:r>
            <a:r>
              <a:rPr lang="en-US"/>
              <a:t>.</a:t>
            </a:r>
            <a:endParaRPr/>
          </a:p>
          <a:p>
            <a:pPr marL="669925" lvl="1" indent="-325438" algn="l" rtl="0">
              <a:spcBef>
                <a:spcPts val="520"/>
              </a:spcBef>
              <a:spcAft>
                <a:spcPts val="0"/>
              </a:spcAft>
              <a:buSzPts val="1560"/>
              <a:buChar char="❑"/>
            </a:pPr>
            <a:r>
              <a:rPr lang="en-US">
                <a:solidFill>
                  <a:srgbClr val="004C26"/>
                </a:solidFill>
              </a:rPr>
              <a:t>gray=cv2.cvtColor(image,cv2.COLOR_BGR2GRAY)</a:t>
            </a:r>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1"/>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Detect Multi Scale:</a:t>
            </a:r>
            <a:endParaRPr/>
          </a:p>
        </p:txBody>
      </p:sp>
      <p:sp>
        <p:nvSpPr>
          <p:cNvPr id="214" name="Google Shape;214;p31"/>
          <p:cNvSpPr txBox="1">
            <a:spLocks noGrp="1"/>
          </p:cNvSpPr>
          <p:nvPr>
            <p:ph type="body" idx="1"/>
          </p:nvPr>
        </p:nvSpPr>
        <p:spPr>
          <a:xfrm>
            <a:off x="457200" y="1178150"/>
            <a:ext cx="8229600" cy="4952700"/>
          </a:xfrm>
          <a:prstGeom prst="rect">
            <a:avLst/>
          </a:prstGeom>
          <a:noFill/>
          <a:ln>
            <a:noFill/>
          </a:ln>
        </p:spPr>
        <p:txBody>
          <a:bodyPr spcFirstLastPara="1" wrap="square" lIns="91425" tIns="45700" rIns="91425" bIns="45700" anchor="t" anchorCtr="0">
            <a:noAutofit/>
          </a:bodyPr>
          <a:lstStyle/>
          <a:p>
            <a:pPr marL="457200" lvl="0" indent="-419100" algn="l" rtl="0">
              <a:spcBef>
                <a:spcPts val="0"/>
              </a:spcBef>
              <a:spcAft>
                <a:spcPts val="0"/>
              </a:spcAft>
              <a:buSzPts val="3000"/>
              <a:buFont typeface="Arial"/>
              <a:buChar char="➢"/>
            </a:pPr>
            <a:r>
              <a:rPr lang="en-US">
                <a:highlight>
                  <a:srgbClr val="FFFFFF"/>
                </a:highlight>
              </a:rPr>
              <a:t>we must call our classifier function, passing it some very important parameters, as scale factor, number of neighbors and minimum size of the detected face.</a:t>
            </a:r>
            <a:endParaRPr/>
          </a:p>
          <a:p>
            <a:pPr marL="457200" lvl="0" indent="-342900" algn="l" rtl="0">
              <a:spcBef>
                <a:spcPts val="0"/>
              </a:spcBef>
              <a:spcAft>
                <a:spcPts val="0"/>
              </a:spcAft>
              <a:buClr>
                <a:srgbClr val="274E13"/>
              </a:buClr>
              <a:buSzPts val="1800"/>
              <a:buFont typeface="Arial"/>
              <a:buChar char="❖"/>
            </a:pPr>
            <a:r>
              <a:rPr lang="en-US" sz="1800">
                <a:solidFill>
                  <a:srgbClr val="274E13"/>
                </a:solidFill>
              </a:rPr>
              <a:t>faces = faceCascade.detectMultiScale(</a:t>
            </a:r>
            <a:endParaRPr sz="1800">
              <a:solidFill>
                <a:srgbClr val="274E13"/>
              </a:solidFill>
            </a:endParaRPr>
          </a:p>
          <a:p>
            <a:pPr marL="457200" lvl="0" indent="0" algn="l" rtl="0">
              <a:spcBef>
                <a:spcPts val="0"/>
              </a:spcBef>
              <a:spcAft>
                <a:spcPts val="0"/>
              </a:spcAft>
              <a:buNone/>
            </a:pPr>
            <a:r>
              <a:rPr lang="en-US" sz="1800">
                <a:solidFill>
                  <a:srgbClr val="274E13"/>
                </a:solidFill>
              </a:rPr>
              <a:t>       gray,    </a:t>
            </a:r>
            <a:endParaRPr sz="1800">
              <a:solidFill>
                <a:srgbClr val="274E13"/>
              </a:solidFill>
            </a:endParaRPr>
          </a:p>
          <a:p>
            <a:pPr marL="457200" lvl="0" indent="0" algn="l" rtl="0">
              <a:spcBef>
                <a:spcPts val="0"/>
              </a:spcBef>
              <a:spcAft>
                <a:spcPts val="0"/>
              </a:spcAft>
              <a:buNone/>
            </a:pPr>
            <a:r>
              <a:rPr lang="en-US" sz="1800">
                <a:solidFill>
                  <a:srgbClr val="274E13"/>
                </a:solidFill>
              </a:rPr>
              <a:t>       scaleFactor=1.2,</a:t>
            </a:r>
            <a:endParaRPr sz="1800">
              <a:solidFill>
                <a:srgbClr val="274E13"/>
              </a:solidFill>
            </a:endParaRPr>
          </a:p>
          <a:p>
            <a:pPr marL="457200" lvl="0" indent="0" algn="l" rtl="0">
              <a:spcBef>
                <a:spcPts val="0"/>
              </a:spcBef>
              <a:spcAft>
                <a:spcPts val="0"/>
              </a:spcAft>
              <a:buNone/>
            </a:pPr>
            <a:r>
              <a:rPr lang="en-US" sz="1800">
                <a:solidFill>
                  <a:srgbClr val="274E13"/>
                </a:solidFill>
              </a:rPr>
              <a:t>       minNeighbors=5,    </a:t>
            </a:r>
            <a:endParaRPr sz="1800">
              <a:solidFill>
                <a:srgbClr val="274E13"/>
              </a:solidFill>
            </a:endParaRPr>
          </a:p>
          <a:p>
            <a:pPr marL="457200" lvl="0" indent="0" algn="l" rtl="0">
              <a:spcBef>
                <a:spcPts val="0"/>
              </a:spcBef>
              <a:spcAft>
                <a:spcPts val="0"/>
              </a:spcAft>
              <a:buNone/>
            </a:pPr>
            <a:r>
              <a:rPr lang="en-US" sz="1800">
                <a:solidFill>
                  <a:srgbClr val="274E13"/>
                </a:solidFill>
              </a:rPr>
              <a:t>       minSize=(20, 20)</a:t>
            </a:r>
            <a:endParaRPr sz="1800">
              <a:solidFill>
                <a:srgbClr val="000000"/>
              </a:solidFill>
            </a:endParaRPr>
          </a:p>
          <a:p>
            <a:pPr marL="0" lvl="0" indent="0" algn="l" rtl="0">
              <a:spcBef>
                <a:spcPts val="0"/>
              </a:spcBef>
              <a:spcAft>
                <a:spcPts val="0"/>
              </a:spcAft>
              <a:buNone/>
            </a:pPr>
            <a:r>
              <a:rPr lang="en-US" sz="1800">
                <a:solidFill>
                  <a:srgbClr val="274E13"/>
                </a:solidFill>
              </a:rPr>
              <a:t>            )</a:t>
            </a:r>
            <a:endParaRPr sz="1800">
              <a:solidFill>
                <a:srgbClr val="274E13"/>
              </a:solidFill>
            </a:endParaRPr>
          </a:p>
          <a:p>
            <a:pPr marL="0" lvl="0" indent="0" algn="l" rtl="0">
              <a:spcBef>
                <a:spcPts val="0"/>
              </a:spcBef>
              <a:spcAft>
                <a:spcPts val="0"/>
              </a:spcAft>
              <a:buNone/>
            </a:pPr>
            <a:r>
              <a:rPr lang="en-US" sz="1800">
                <a:solidFill>
                  <a:srgbClr val="274E13"/>
                </a:solidFill>
              </a:rPr>
              <a:t>   where facecascade is the xml file,</a:t>
            </a:r>
            <a:endParaRPr sz="1800">
              <a:solidFill>
                <a:srgbClr val="274E13"/>
              </a:solidFill>
            </a:endParaRPr>
          </a:p>
          <a:p>
            <a:pPr marL="457200" lvl="0" indent="-381000" algn="l" rtl="0">
              <a:spcBef>
                <a:spcPts val="0"/>
              </a:spcBef>
              <a:spcAft>
                <a:spcPts val="0"/>
              </a:spcAft>
              <a:buClr>
                <a:srgbClr val="274E13"/>
              </a:buClr>
              <a:buSzPts val="2400"/>
              <a:buChar char="●"/>
            </a:pPr>
            <a:r>
              <a:rPr lang="en-US" sz="2400" b="1">
                <a:highlight>
                  <a:srgbClr val="FFFFFF"/>
                </a:highlight>
                <a:latin typeface="Georgia"/>
                <a:ea typeface="Georgia"/>
                <a:cs typeface="Georgia"/>
                <a:sym typeface="Georgia"/>
              </a:rPr>
              <a:t>gray</a:t>
            </a:r>
            <a:r>
              <a:rPr lang="en-US" sz="2400">
                <a:highlight>
                  <a:srgbClr val="FFFFFF"/>
                </a:highlight>
                <a:latin typeface="Georgia"/>
                <a:ea typeface="Georgia"/>
                <a:cs typeface="Georgia"/>
                <a:sym typeface="Georgia"/>
              </a:rPr>
              <a:t> is the input grayscale image</a:t>
            </a:r>
            <a:endParaRPr sz="2400">
              <a:solidFill>
                <a:srgbClr val="274E13"/>
              </a:solidFill>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7"/>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Garamond" panose="02020404030301010803" pitchFamily="18" charset="0"/>
                <a:cs typeface="Times New Roman" panose="02020603050405020304" pitchFamily="18" charset="0"/>
              </a:rPr>
              <a:t>Abstrac</a:t>
            </a:r>
            <a:r>
              <a:rPr lang="en-US" dirty="0">
                <a:latin typeface="Times New Roman" panose="02020603050405020304" pitchFamily="18" charset="0"/>
                <a:cs typeface="Times New Roman" panose="02020603050405020304" pitchFamily="18" charset="0"/>
              </a:rPr>
              <a:t>t:</a:t>
            </a:r>
            <a:r>
              <a:rPr lang="en-US" dirty="0"/>
              <a:t> </a:t>
            </a:r>
            <a:endParaRPr dirty="0"/>
          </a:p>
        </p:txBody>
      </p:sp>
      <p:sp>
        <p:nvSpPr>
          <p:cNvPr id="124" name="Google Shape;124;p17"/>
          <p:cNvSpPr txBox="1">
            <a:spLocks noGrp="1"/>
          </p:cNvSpPr>
          <p:nvPr>
            <p:ph type="body" idx="1"/>
          </p:nvPr>
        </p:nvSpPr>
        <p:spPr>
          <a:xfrm>
            <a:off x="304800" y="1066800"/>
            <a:ext cx="8458200" cy="5064125"/>
          </a:xfrm>
          <a:prstGeom prst="rect">
            <a:avLst/>
          </a:prstGeom>
          <a:noFill/>
          <a:ln>
            <a:noFill/>
          </a:ln>
        </p:spPr>
        <p:txBody>
          <a:bodyPr spcFirstLastPara="1" wrap="square" lIns="91425" tIns="45700" rIns="91425" bIns="45700" anchor="t" anchorCtr="0">
            <a:noAutofit/>
          </a:bodyPr>
          <a:lstStyle/>
          <a:p>
            <a:pPr marL="0" lvl="0" indent="0" algn="just" rtl="0">
              <a:spcBef>
                <a:spcPts val="0"/>
              </a:spcBef>
              <a:spcAft>
                <a:spcPts val="0"/>
              </a:spcAft>
              <a:buSzPts val="1560"/>
              <a:buNone/>
            </a:pPr>
            <a:r>
              <a:rPr lang="en-US" sz="2400" b="1" dirty="0"/>
              <a:t> </a:t>
            </a:r>
            <a:endParaRPr sz="2400" dirty="0"/>
          </a:p>
          <a:p>
            <a:pPr marL="342900" lvl="0" indent="-342900" algn="just" rtl="0">
              <a:spcBef>
                <a:spcPts val="600"/>
              </a:spcBef>
              <a:spcAft>
                <a:spcPts val="0"/>
              </a:spcAft>
              <a:buSzPts val="1950"/>
              <a:buChar char="■"/>
            </a:pPr>
            <a:r>
              <a:rPr lang="en-US" b="1" dirty="0">
                <a:latin typeface="Times New Roman" panose="02020603050405020304" pitchFamily="18" charset="0"/>
                <a:cs typeface="Times New Roman" panose="02020603050405020304" pitchFamily="18" charset="0"/>
              </a:rPr>
              <a:t>Smart Gate Technology</a:t>
            </a:r>
            <a:r>
              <a:rPr lang="en-US" dirty="0">
                <a:latin typeface="Times New Roman" panose="02020603050405020304" pitchFamily="18" charset="0"/>
                <a:cs typeface="Times New Roman" panose="02020603050405020304" pitchFamily="18" charset="0"/>
              </a:rPr>
              <a:t> is based on Embedded systems and Deep Learning. It involves face recognition and raspberry pi. Smart gate is used to allow only valid persons.</a:t>
            </a:r>
            <a:endParaRPr dirty="0">
              <a:latin typeface="Times New Roman" panose="02020603050405020304" pitchFamily="18" charset="0"/>
              <a:cs typeface="Times New Roman" panose="02020603050405020304" pitchFamily="18" charset="0"/>
            </a:endParaRPr>
          </a:p>
          <a:p>
            <a:pPr marL="342900" lvl="0" indent="-243840" algn="just" rtl="0">
              <a:spcBef>
                <a:spcPts val="480"/>
              </a:spcBef>
              <a:spcAft>
                <a:spcPts val="0"/>
              </a:spcAft>
              <a:buSzPts val="1560"/>
              <a:buNone/>
            </a:pPr>
            <a:endParaRPr sz="2400" dirty="0"/>
          </a:p>
          <a:p>
            <a:pPr marL="342900" lvl="0" indent="-243840" algn="just" rtl="0">
              <a:spcBef>
                <a:spcPts val="480"/>
              </a:spcBef>
              <a:spcAft>
                <a:spcPts val="0"/>
              </a:spcAft>
              <a:buSzPts val="1560"/>
              <a:buNone/>
            </a:pPr>
            <a:endParaRPr sz="2400" dirty="0"/>
          </a:p>
          <a:p>
            <a:pPr marL="342900" lvl="0" indent="-243840" algn="just" rtl="0">
              <a:spcBef>
                <a:spcPts val="480"/>
              </a:spcBef>
              <a:spcAft>
                <a:spcPts val="0"/>
              </a:spcAft>
              <a:buSzPts val="1560"/>
              <a:buNone/>
            </a:pPr>
            <a:endParaRPr sz="2400" dirty="0"/>
          </a:p>
          <a:p>
            <a:pPr marL="342900" lvl="0" indent="-243840" algn="just" rtl="0">
              <a:spcBef>
                <a:spcPts val="480"/>
              </a:spcBef>
              <a:spcAft>
                <a:spcPts val="0"/>
              </a:spcAft>
              <a:buSzPts val="1560"/>
              <a:buNone/>
            </a:pPr>
            <a:endParaRPr sz="2400" dirty="0"/>
          </a:p>
          <a:p>
            <a:pPr marL="342900" lvl="0" indent="-252095" algn="just" rtl="0">
              <a:spcBef>
                <a:spcPts val="440"/>
              </a:spcBef>
              <a:spcAft>
                <a:spcPts val="0"/>
              </a:spcAft>
              <a:buSzPts val="1430"/>
              <a:buFont typeface="Noto Sans Symbols"/>
              <a:buNone/>
            </a:pPr>
            <a:endParaRPr sz="2200" dirty="0">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2"/>
          <p:cNvSpPr txBox="1">
            <a:spLocks noGrp="1"/>
          </p:cNvSpPr>
          <p:nvPr>
            <p:ph type="title"/>
          </p:nvPr>
        </p:nvSpPr>
        <p:spPr>
          <a:xfrm>
            <a:off x="457200" y="277813"/>
            <a:ext cx="8229600" cy="1139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Cntd...</a:t>
            </a:r>
            <a:endParaRPr/>
          </a:p>
        </p:txBody>
      </p:sp>
      <p:sp>
        <p:nvSpPr>
          <p:cNvPr id="221" name="Google Shape;221;p32"/>
          <p:cNvSpPr txBox="1">
            <a:spLocks noGrp="1"/>
          </p:cNvSpPr>
          <p:nvPr>
            <p:ph type="body" idx="1"/>
          </p:nvPr>
        </p:nvSpPr>
        <p:spPr>
          <a:xfrm>
            <a:off x="457200" y="1085675"/>
            <a:ext cx="8229600" cy="5045100"/>
          </a:xfrm>
          <a:prstGeom prst="rect">
            <a:avLst/>
          </a:prstGeom>
        </p:spPr>
        <p:txBody>
          <a:bodyPr spcFirstLastPara="1" wrap="square" lIns="91425" tIns="45700" rIns="91425" bIns="45700" anchor="t" anchorCtr="0">
            <a:noAutofit/>
          </a:bodyPr>
          <a:lstStyle/>
          <a:p>
            <a:pPr marL="457200" lvl="0" indent="-381000" algn="l" rtl="0">
              <a:spcBef>
                <a:spcPts val="360"/>
              </a:spcBef>
              <a:spcAft>
                <a:spcPts val="0"/>
              </a:spcAft>
              <a:buSzPts val="2400"/>
              <a:buChar char="●"/>
            </a:pPr>
            <a:r>
              <a:rPr lang="en-US" sz="2400" b="1" dirty="0" err="1">
                <a:highlight>
                  <a:srgbClr val="FFFFFF"/>
                </a:highlight>
              </a:rPr>
              <a:t>scaleFactor</a:t>
            </a:r>
            <a:r>
              <a:rPr lang="en-US" sz="2400" dirty="0">
                <a:highlight>
                  <a:srgbClr val="FFFFFF"/>
                </a:highlight>
              </a:rPr>
              <a:t> is the parameter specifying how much the image size is reduced at each image scale. It is used to create the scale pyramid.</a:t>
            </a:r>
            <a:endParaRPr sz="2400" dirty="0">
              <a:highlight>
                <a:srgbClr val="FFFFFF"/>
              </a:highlight>
            </a:endParaRPr>
          </a:p>
          <a:p>
            <a:pPr marL="0" lvl="0" indent="0" algn="l" rtl="0">
              <a:spcBef>
                <a:spcPts val="360"/>
              </a:spcBef>
              <a:spcAft>
                <a:spcPts val="0"/>
              </a:spcAft>
              <a:buNone/>
            </a:pPr>
            <a:endParaRPr sz="2400" dirty="0">
              <a:highlight>
                <a:srgbClr val="FFFFFF"/>
              </a:highlight>
            </a:endParaRPr>
          </a:p>
          <a:p>
            <a:pPr marL="457200" lvl="0" indent="-381000" algn="l" rtl="0">
              <a:spcBef>
                <a:spcPts val="360"/>
              </a:spcBef>
              <a:spcAft>
                <a:spcPts val="0"/>
              </a:spcAft>
              <a:buSzPts val="2400"/>
              <a:buChar char="●"/>
            </a:pPr>
            <a:r>
              <a:rPr lang="en-US" sz="2400" b="1" dirty="0" err="1">
                <a:highlight>
                  <a:srgbClr val="FFFFFF"/>
                </a:highlight>
              </a:rPr>
              <a:t>minNeighbors</a:t>
            </a:r>
            <a:r>
              <a:rPr lang="en-US" sz="2400" dirty="0">
                <a:highlight>
                  <a:srgbClr val="FFFFFF"/>
                </a:highlight>
              </a:rPr>
              <a:t> is a parameter specifying how many neighbors each candidate rectangle should have, to retain it. A higher number gives lower false positives.</a:t>
            </a:r>
            <a:endParaRPr sz="2400" dirty="0">
              <a:highlight>
                <a:srgbClr val="FFFFFF"/>
              </a:highlight>
            </a:endParaRPr>
          </a:p>
          <a:p>
            <a:pPr marL="0" lvl="0" indent="0" algn="l" rtl="0">
              <a:spcBef>
                <a:spcPts val="360"/>
              </a:spcBef>
              <a:spcAft>
                <a:spcPts val="0"/>
              </a:spcAft>
              <a:buNone/>
            </a:pPr>
            <a:endParaRPr sz="2400" dirty="0">
              <a:highlight>
                <a:srgbClr val="FFFFFF"/>
              </a:highlight>
            </a:endParaRPr>
          </a:p>
          <a:p>
            <a:pPr marL="457200" lvl="0" indent="-381000" algn="l" rtl="0">
              <a:lnSpc>
                <a:spcPct val="100000"/>
              </a:lnSpc>
              <a:spcBef>
                <a:spcPts val="1700"/>
              </a:spcBef>
              <a:spcAft>
                <a:spcPts val="0"/>
              </a:spcAft>
              <a:buSzPts val="2400"/>
              <a:buChar char="●"/>
            </a:pPr>
            <a:r>
              <a:rPr lang="en-US" sz="2400" b="1" dirty="0" err="1">
                <a:highlight>
                  <a:srgbClr val="FFFFFF"/>
                </a:highlight>
              </a:rPr>
              <a:t>minSize</a:t>
            </a:r>
            <a:r>
              <a:rPr lang="en-US" sz="2400" dirty="0">
                <a:highlight>
                  <a:srgbClr val="FFFFFF"/>
                </a:highlight>
              </a:rPr>
              <a:t> is the minimum rectangle size to be considered a face.</a:t>
            </a:r>
            <a:endParaRPr sz="2400" dirty="0">
              <a:highlight>
                <a:srgbClr val="FFFFFF"/>
              </a:highlight>
            </a:endParaRPr>
          </a:p>
          <a:p>
            <a:pPr marL="457200" lvl="0" indent="0" algn="l" rtl="0">
              <a:spcBef>
                <a:spcPts val="360"/>
              </a:spcBef>
              <a:spcAft>
                <a:spcPts val="0"/>
              </a:spcAft>
              <a:buNone/>
            </a:pPr>
            <a:endParaRPr sz="2400" dirty="0">
              <a:highlight>
                <a:srgbClr val="FFFFFF"/>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3"/>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Image Shape</a:t>
            </a:r>
            <a:endParaRPr/>
          </a:p>
        </p:txBody>
      </p:sp>
      <p:sp>
        <p:nvSpPr>
          <p:cNvPr id="227" name="Google Shape;227;p33"/>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p>
            <a:pPr marL="457200" lvl="0" indent="-381000" algn="l" rtl="0">
              <a:spcBef>
                <a:spcPts val="0"/>
              </a:spcBef>
              <a:spcAft>
                <a:spcPts val="0"/>
              </a:spcAft>
              <a:buSzPts val="2400"/>
              <a:buChar char="➢"/>
            </a:pPr>
            <a:r>
              <a:rPr lang="en-US" sz="2400" dirty="0">
                <a:highlight>
                  <a:srgbClr val="FFFFFF"/>
                </a:highlight>
              </a:rPr>
              <a:t>To mark the faces in the image, using, for example, a blue rectangle. </a:t>
            </a:r>
            <a:endParaRPr sz="2400" dirty="0">
              <a:highlight>
                <a:srgbClr val="FFFFFF"/>
              </a:highlight>
            </a:endParaRPr>
          </a:p>
          <a:p>
            <a:pPr marL="457200" lvl="0" indent="-342900" algn="l" rtl="0">
              <a:spcBef>
                <a:spcPts val="0"/>
              </a:spcBef>
              <a:spcAft>
                <a:spcPts val="0"/>
              </a:spcAft>
              <a:buClr>
                <a:srgbClr val="38761D"/>
              </a:buClr>
              <a:buSzPts val="1800"/>
              <a:buChar char="❏"/>
            </a:pPr>
            <a:r>
              <a:rPr lang="en-US" sz="1800" dirty="0">
                <a:solidFill>
                  <a:srgbClr val="38761D"/>
                </a:solidFill>
              </a:rPr>
              <a:t>cv2.rectangle(</a:t>
            </a:r>
            <a:r>
              <a:rPr lang="en-US" sz="1800" dirty="0" err="1">
                <a:solidFill>
                  <a:srgbClr val="38761D"/>
                </a:solidFill>
              </a:rPr>
              <a:t>img</a:t>
            </a:r>
            <a:r>
              <a:rPr lang="en-US" sz="1800" dirty="0">
                <a:solidFill>
                  <a:srgbClr val="38761D"/>
                </a:solidFill>
              </a:rPr>
              <a:t>,(</a:t>
            </a:r>
            <a:r>
              <a:rPr lang="en-US" sz="1800" dirty="0" err="1">
                <a:solidFill>
                  <a:srgbClr val="38761D"/>
                </a:solidFill>
              </a:rPr>
              <a:t>x,y</a:t>
            </a:r>
            <a:r>
              <a:rPr lang="en-US" sz="1800" dirty="0">
                <a:solidFill>
                  <a:srgbClr val="38761D"/>
                </a:solidFill>
              </a:rPr>
              <a:t>),(</a:t>
            </a:r>
            <a:r>
              <a:rPr lang="en-US" sz="1800" dirty="0" err="1">
                <a:solidFill>
                  <a:srgbClr val="38761D"/>
                </a:solidFill>
              </a:rPr>
              <a:t>x+w,y+h</a:t>
            </a:r>
            <a:r>
              <a:rPr lang="en-US" sz="1800" dirty="0">
                <a:solidFill>
                  <a:srgbClr val="38761D"/>
                </a:solidFill>
              </a:rPr>
              <a:t>),(255,0,0),2)</a:t>
            </a:r>
            <a:endParaRPr sz="1800" dirty="0">
              <a:solidFill>
                <a:srgbClr val="38761D"/>
              </a:solidFill>
            </a:endParaRPr>
          </a:p>
          <a:p>
            <a:pPr marL="457200" lvl="0" indent="0" algn="l" rtl="0">
              <a:spcBef>
                <a:spcPts val="0"/>
              </a:spcBef>
              <a:spcAft>
                <a:spcPts val="0"/>
              </a:spcAft>
              <a:buNone/>
            </a:pPr>
            <a:r>
              <a:rPr lang="en-US" sz="1800" dirty="0">
                <a:solidFill>
                  <a:srgbClr val="38761D"/>
                </a:solidFill>
              </a:rPr>
              <a:t>   </a:t>
            </a:r>
            <a:r>
              <a:rPr lang="en-US" sz="1800" dirty="0" err="1">
                <a:solidFill>
                  <a:srgbClr val="38761D"/>
                </a:solidFill>
              </a:rPr>
              <a:t>roi_gray</a:t>
            </a:r>
            <a:r>
              <a:rPr lang="en-US" sz="1800" dirty="0">
                <a:solidFill>
                  <a:srgbClr val="38761D"/>
                </a:solidFill>
              </a:rPr>
              <a:t> = gray[</a:t>
            </a:r>
            <a:r>
              <a:rPr lang="en-US" sz="1800" dirty="0" err="1">
                <a:solidFill>
                  <a:srgbClr val="38761D"/>
                </a:solidFill>
              </a:rPr>
              <a:t>y:y+h</a:t>
            </a:r>
            <a:r>
              <a:rPr lang="en-US" sz="1800" dirty="0">
                <a:solidFill>
                  <a:srgbClr val="38761D"/>
                </a:solidFill>
              </a:rPr>
              <a:t>, x:x+w]</a:t>
            </a:r>
            <a:endParaRPr sz="1800" dirty="0">
              <a:solidFill>
                <a:srgbClr val="38761D"/>
              </a:solidFill>
            </a:endParaRPr>
          </a:p>
          <a:p>
            <a:pPr marL="457200" lvl="0" indent="0" algn="l" rtl="0">
              <a:spcBef>
                <a:spcPts val="0"/>
              </a:spcBef>
              <a:spcAft>
                <a:spcPts val="0"/>
              </a:spcAft>
              <a:buNone/>
            </a:pPr>
            <a:r>
              <a:rPr lang="en-US" sz="1800" dirty="0">
                <a:solidFill>
                  <a:srgbClr val="38761D"/>
                </a:solidFill>
              </a:rPr>
              <a:t>   </a:t>
            </a:r>
            <a:r>
              <a:rPr lang="en-US" sz="1800" dirty="0" err="1">
                <a:solidFill>
                  <a:srgbClr val="38761D"/>
                </a:solidFill>
              </a:rPr>
              <a:t>roi_color</a:t>
            </a:r>
            <a:r>
              <a:rPr lang="en-US" sz="1800" dirty="0">
                <a:solidFill>
                  <a:srgbClr val="38761D"/>
                </a:solidFill>
              </a:rPr>
              <a:t> = </a:t>
            </a:r>
            <a:r>
              <a:rPr lang="en-US" sz="1800" dirty="0" err="1">
                <a:solidFill>
                  <a:srgbClr val="38761D"/>
                </a:solidFill>
              </a:rPr>
              <a:t>img</a:t>
            </a:r>
            <a:r>
              <a:rPr lang="en-US" sz="1800" dirty="0">
                <a:solidFill>
                  <a:srgbClr val="38761D"/>
                </a:solidFill>
              </a:rPr>
              <a:t>[</a:t>
            </a:r>
            <a:r>
              <a:rPr lang="en-US" sz="1800" dirty="0" err="1">
                <a:solidFill>
                  <a:srgbClr val="38761D"/>
                </a:solidFill>
              </a:rPr>
              <a:t>y:y+h</a:t>
            </a:r>
            <a:r>
              <a:rPr lang="en-US" sz="1800" dirty="0">
                <a:solidFill>
                  <a:srgbClr val="38761D"/>
                </a:solidFill>
              </a:rPr>
              <a:t>, x:x+w]</a:t>
            </a:r>
            <a:endParaRPr sz="1800" dirty="0">
              <a:solidFill>
                <a:srgbClr val="38761D"/>
              </a:solidFill>
            </a:endParaRPr>
          </a:p>
        </p:txBody>
      </p:sp>
      <p:sp>
        <p:nvSpPr>
          <p:cNvPr id="2" name="Rectangle 1">
            <a:extLst>
              <a:ext uri="{FF2B5EF4-FFF2-40B4-BE49-F238E27FC236}">
                <a16:creationId xmlns:a16="http://schemas.microsoft.com/office/drawing/2014/main" id="{E4CFB5EE-F882-4993-B2F4-9D22EE059845}"/>
              </a:ext>
            </a:extLst>
          </p:cNvPr>
          <p:cNvSpPr/>
          <p:nvPr/>
        </p:nvSpPr>
        <p:spPr>
          <a:xfrm>
            <a:off x="2736130" y="3603999"/>
            <a:ext cx="2479250" cy="2196445"/>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Left Brace 2">
            <a:extLst>
              <a:ext uri="{FF2B5EF4-FFF2-40B4-BE49-F238E27FC236}">
                <a16:creationId xmlns:a16="http://schemas.microsoft.com/office/drawing/2014/main" id="{3AFBDD3D-7D69-4A3B-8945-19857277E3D4}"/>
              </a:ext>
            </a:extLst>
          </p:cNvPr>
          <p:cNvSpPr/>
          <p:nvPr/>
        </p:nvSpPr>
        <p:spPr>
          <a:xfrm>
            <a:off x="1593130" y="3638746"/>
            <a:ext cx="1055801" cy="2126955"/>
          </a:xfrm>
          <a:prstGeom prst="leftBrace">
            <a:avLst/>
          </a:prstGeom>
          <a:ln>
            <a:solidFill>
              <a:schemeClr val="accent4">
                <a:lumMod val="95000"/>
                <a:lumOff val="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solidFill>
                <a:schemeClr val="accent4">
                  <a:lumMod val="75000"/>
                  <a:lumOff val="25000"/>
                </a:schemeClr>
              </a:solidFill>
            </a:endParaRPr>
          </a:p>
        </p:txBody>
      </p:sp>
      <p:sp>
        <p:nvSpPr>
          <p:cNvPr id="4" name="TextBox 3">
            <a:extLst>
              <a:ext uri="{FF2B5EF4-FFF2-40B4-BE49-F238E27FC236}">
                <a16:creationId xmlns:a16="http://schemas.microsoft.com/office/drawing/2014/main" id="{5846EF0A-62A1-4FE0-9E00-4A533814ED9A}"/>
              </a:ext>
            </a:extLst>
          </p:cNvPr>
          <p:cNvSpPr txBox="1"/>
          <p:nvPr/>
        </p:nvSpPr>
        <p:spPr>
          <a:xfrm>
            <a:off x="1027607" y="4548334"/>
            <a:ext cx="572593" cy="307777"/>
          </a:xfrm>
          <a:prstGeom prst="rect">
            <a:avLst/>
          </a:prstGeom>
          <a:noFill/>
        </p:spPr>
        <p:txBody>
          <a:bodyPr wrap="none" rtlCol="0">
            <a:spAutoFit/>
          </a:bodyPr>
          <a:lstStyle/>
          <a:p>
            <a:r>
              <a:rPr lang="en-IN" dirty="0"/>
              <a:t>hight</a:t>
            </a:r>
          </a:p>
        </p:txBody>
      </p:sp>
      <p:sp>
        <p:nvSpPr>
          <p:cNvPr id="5" name="Left Brace 4">
            <a:extLst>
              <a:ext uri="{FF2B5EF4-FFF2-40B4-BE49-F238E27FC236}">
                <a16:creationId xmlns:a16="http://schemas.microsoft.com/office/drawing/2014/main" id="{02C8F738-792F-4A95-BC8F-7A639389E08B}"/>
              </a:ext>
            </a:extLst>
          </p:cNvPr>
          <p:cNvSpPr/>
          <p:nvPr/>
        </p:nvSpPr>
        <p:spPr>
          <a:xfrm rot="16200000">
            <a:off x="3694575" y="4888627"/>
            <a:ext cx="516715" cy="2486470"/>
          </a:xfrm>
          <a:prstGeom prst="leftBrace">
            <a:avLst/>
          </a:prstGeom>
          <a:ln>
            <a:solidFill>
              <a:schemeClr val="accent4">
                <a:lumMod val="95000"/>
                <a:lumOff val="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6" name="TextBox 5">
            <a:extLst>
              <a:ext uri="{FF2B5EF4-FFF2-40B4-BE49-F238E27FC236}">
                <a16:creationId xmlns:a16="http://schemas.microsoft.com/office/drawing/2014/main" id="{BD1C0C5B-7AC7-4D87-8087-F998D06091E9}"/>
              </a:ext>
            </a:extLst>
          </p:cNvPr>
          <p:cNvSpPr txBox="1"/>
          <p:nvPr/>
        </p:nvSpPr>
        <p:spPr>
          <a:xfrm>
            <a:off x="3563332" y="6426298"/>
            <a:ext cx="603050" cy="307777"/>
          </a:xfrm>
          <a:prstGeom prst="rect">
            <a:avLst/>
          </a:prstGeom>
          <a:noFill/>
        </p:spPr>
        <p:txBody>
          <a:bodyPr wrap="none" rtlCol="0">
            <a:spAutoFit/>
          </a:bodyPr>
          <a:lstStyle/>
          <a:p>
            <a:r>
              <a:rPr lang="en-IN" dirty="0"/>
              <a:t>width</a:t>
            </a:r>
          </a:p>
        </p:txBody>
      </p:sp>
      <p:sp>
        <p:nvSpPr>
          <p:cNvPr id="7" name="TextBox 6">
            <a:extLst>
              <a:ext uri="{FF2B5EF4-FFF2-40B4-BE49-F238E27FC236}">
                <a16:creationId xmlns:a16="http://schemas.microsoft.com/office/drawing/2014/main" id="{BA21AC30-E3A2-45D5-B17A-5A5BC6270F6D}"/>
              </a:ext>
            </a:extLst>
          </p:cNvPr>
          <p:cNvSpPr txBox="1"/>
          <p:nvPr/>
        </p:nvSpPr>
        <p:spPr>
          <a:xfrm>
            <a:off x="1283272" y="3429000"/>
            <a:ext cx="532518" cy="307777"/>
          </a:xfrm>
          <a:prstGeom prst="rect">
            <a:avLst/>
          </a:prstGeom>
          <a:noFill/>
        </p:spPr>
        <p:txBody>
          <a:bodyPr wrap="none" rtlCol="0">
            <a:spAutoFit/>
          </a:bodyPr>
          <a:lstStyle/>
          <a:p>
            <a:r>
              <a:rPr lang="en-IN" dirty="0"/>
              <a:t>(</a:t>
            </a:r>
            <a:r>
              <a:rPr lang="en-IN" dirty="0" err="1"/>
              <a:t>x,y</a:t>
            </a:r>
            <a:r>
              <a:rPr lang="en-IN" dirty="0"/>
              <a:t>)</a:t>
            </a:r>
          </a:p>
        </p:txBody>
      </p:sp>
      <p:cxnSp>
        <p:nvCxnSpPr>
          <p:cNvPr id="12" name="Straight Arrow Connector 11">
            <a:extLst>
              <a:ext uri="{FF2B5EF4-FFF2-40B4-BE49-F238E27FC236}">
                <a16:creationId xmlns:a16="http://schemas.microsoft.com/office/drawing/2014/main" id="{4D7077CF-FF1B-4D2A-A0AC-5B9D9F1817C9}"/>
              </a:ext>
            </a:extLst>
          </p:cNvPr>
          <p:cNvCxnSpPr>
            <a:stCxn id="7" idx="3"/>
          </p:cNvCxnSpPr>
          <p:nvPr/>
        </p:nvCxnSpPr>
        <p:spPr>
          <a:xfrm flipV="1">
            <a:off x="1815790" y="3582888"/>
            <a:ext cx="92034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5"/>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Output face with eye capture</a:t>
            </a:r>
            <a:endParaRPr dirty="0"/>
          </a:p>
        </p:txBody>
      </p:sp>
      <p:sp>
        <p:nvSpPr>
          <p:cNvPr id="239" name="Google Shape;239;p35"/>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p>
            <a:pPr marL="342900" lvl="0" indent="-219075" algn="l" rtl="0">
              <a:spcBef>
                <a:spcPts val="0"/>
              </a:spcBef>
              <a:spcAft>
                <a:spcPts val="0"/>
              </a:spcAft>
              <a:buSzPts val="1950"/>
              <a:buNone/>
            </a:pPr>
            <a:r>
              <a:rPr lang="en-IN" dirty="0"/>
              <a:t> </a:t>
            </a:r>
            <a:endParaRPr dirty="0"/>
          </a:p>
        </p:txBody>
      </p:sp>
      <p:pic>
        <p:nvPicPr>
          <p:cNvPr id="3" name="Picture 2">
            <a:extLst>
              <a:ext uri="{FF2B5EF4-FFF2-40B4-BE49-F238E27FC236}">
                <a16:creationId xmlns:a16="http://schemas.microsoft.com/office/drawing/2014/main" id="{49868E33-7FCA-48E9-8775-DAD5C7502419}"/>
              </a:ext>
            </a:extLst>
          </p:cNvPr>
          <p:cNvPicPr>
            <a:picLocks noChangeAspect="1"/>
          </p:cNvPicPr>
          <p:nvPr/>
        </p:nvPicPr>
        <p:blipFill>
          <a:blip r:embed="rId3"/>
          <a:stretch>
            <a:fillRect/>
          </a:stretch>
        </p:blipFill>
        <p:spPr>
          <a:xfrm>
            <a:off x="1825195" y="1516285"/>
            <a:ext cx="5052975" cy="403610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4"/>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Outputs of :</a:t>
            </a:r>
            <a:endParaRPr dirty="0"/>
          </a:p>
        </p:txBody>
      </p:sp>
      <p:pic>
        <p:nvPicPr>
          <p:cNvPr id="4" name="Picture 3">
            <a:extLst>
              <a:ext uri="{FF2B5EF4-FFF2-40B4-BE49-F238E27FC236}">
                <a16:creationId xmlns:a16="http://schemas.microsoft.com/office/drawing/2014/main" id="{85594C21-E0A0-4F73-BFCC-81E2AEEA57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528" y="1254581"/>
            <a:ext cx="3974119" cy="305111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Rectangle 6">
            <a:extLst>
              <a:ext uri="{FF2B5EF4-FFF2-40B4-BE49-F238E27FC236}">
                <a16:creationId xmlns:a16="http://schemas.microsoft.com/office/drawing/2014/main" id="{26CBAA81-852B-4EC8-A4DF-A2596A8D2054}"/>
              </a:ext>
            </a:extLst>
          </p:cNvPr>
          <p:cNvSpPr/>
          <p:nvPr/>
        </p:nvSpPr>
        <p:spPr>
          <a:xfrm>
            <a:off x="1494629" y="4524529"/>
            <a:ext cx="1632857" cy="3918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Face detect</a:t>
            </a:r>
          </a:p>
        </p:txBody>
      </p:sp>
      <p:sp>
        <p:nvSpPr>
          <p:cNvPr id="10" name="Text Placeholder 9">
            <a:extLst>
              <a:ext uri="{FF2B5EF4-FFF2-40B4-BE49-F238E27FC236}">
                <a16:creationId xmlns:a16="http://schemas.microsoft.com/office/drawing/2014/main" id="{A2CAB5A3-207C-4D05-B662-B1FF4D8D6B9A}"/>
              </a:ext>
            </a:extLst>
          </p:cNvPr>
          <p:cNvSpPr>
            <a:spLocks noGrp="1"/>
          </p:cNvSpPr>
          <p:nvPr>
            <p:ph type="body" idx="1"/>
          </p:nvPr>
        </p:nvSpPr>
        <p:spPr>
          <a:xfrm>
            <a:off x="5081047" y="4609707"/>
            <a:ext cx="3054284" cy="3918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54305" indent="0" algn="ctr">
              <a:buNone/>
            </a:pPr>
            <a:r>
              <a:rPr lang="en-IN" sz="2000" dirty="0">
                <a:solidFill>
                  <a:schemeClr val="bg1"/>
                </a:solidFill>
                <a:latin typeface="Times New Roman" panose="02020603050405020304" pitchFamily="18" charset="0"/>
                <a:cs typeface="Times New Roman" panose="02020603050405020304" pitchFamily="18" charset="0"/>
              </a:rPr>
              <a:t>Face and eyes detection</a:t>
            </a:r>
          </a:p>
        </p:txBody>
      </p:sp>
      <p:pic>
        <p:nvPicPr>
          <p:cNvPr id="3" name="Picture 2">
            <a:extLst>
              <a:ext uri="{FF2B5EF4-FFF2-40B4-BE49-F238E27FC236}">
                <a16:creationId xmlns:a16="http://schemas.microsoft.com/office/drawing/2014/main" id="{68F2E89D-95C0-466F-8472-55564A472658}"/>
              </a:ext>
            </a:extLst>
          </p:cNvPr>
          <p:cNvPicPr>
            <a:picLocks noChangeAspect="1"/>
          </p:cNvPicPr>
          <p:nvPr/>
        </p:nvPicPr>
        <p:blipFill>
          <a:blip r:embed="rId4"/>
          <a:stretch>
            <a:fillRect/>
          </a:stretch>
        </p:blipFill>
        <p:spPr>
          <a:xfrm>
            <a:off x="4660355" y="1197973"/>
            <a:ext cx="4181987" cy="321250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9AB91-14F2-42DF-8B10-6FF2BDF85532}"/>
              </a:ext>
            </a:extLst>
          </p:cNvPr>
          <p:cNvSpPr>
            <a:spLocks noGrp="1"/>
          </p:cNvSpPr>
          <p:nvPr>
            <p:ph type="title" idx="4294967295"/>
          </p:nvPr>
        </p:nvSpPr>
        <p:spPr>
          <a:xfrm>
            <a:off x="0" y="277813"/>
            <a:ext cx="8229600" cy="1139825"/>
          </a:xfrm>
        </p:spPr>
        <p:txBody>
          <a:bodyPr/>
          <a:lstStyle/>
          <a:p>
            <a:r>
              <a:rPr lang="en-IN" dirty="0"/>
              <a:t>   </a:t>
            </a:r>
            <a:r>
              <a:rPr lang="en-IN" dirty="0" err="1"/>
              <a:t>Cntd</a:t>
            </a:r>
            <a:r>
              <a:rPr lang="en-IN" dirty="0"/>
              <a:t>..</a:t>
            </a:r>
          </a:p>
        </p:txBody>
      </p:sp>
      <p:pic>
        <p:nvPicPr>
          <p:cNvPr id="5" name="Picture 4">
            <a:extLst>
              <a:ext uri="{FF2B5EF4-FFF2-40B4-BE49-F238E27FC236}">
                <a16:creationId xmlns:a16="http://schemas.microsoft.com/office/drawing/2014/main" id="{8F75636D-DEAF-480A-A9D2-9F22FFED7823}"/>
              </a:ext>
            </a:extLst>
          </p:cNvPr>
          <p:cNvPicPr>
            <a:picLocks noChangeAspect="1"/>
          </p:cNvPicPr>
          <p:nvPr/>
        </p:nvPicPr>
        <p:blipFill>
          <a:blip r:embed="rId2"/>
          <a:stretch>
            <a:fillRect/>
          </a:stretch>
        </p:blipFill>
        <p:spPr>
          <a:xfrm>
            <a:off x="457200" y="1600200"/>
            <a:ext cx="4085411" cy="3156678"/>
          </a:xfrm>
          <a:prstGeom prst="rect">
            <a:avLst/>
          </a:prstGeom>
        </p:spPr>
      </p:pic>
      <p:pic>
        <p:nvPicPr>
          <p:cNvPr id="4" name="Picture 3">
            <a:extLst>
              <a:ext uri="{FF2B5EF4-FFF2-40B4-BE49-F238E27FC236}">
                <a16:creationId xmlns:a16="http://schemas.microsoft.com/office/drawing/2014/main" id="{FF66B465-0490-4834-AC5A-F2716C2D04CC}"/>
              </a:ext>
            </a:extLst>
          </p:cNvPr>
          <p:cNvPicPr>
            <a:picLocks noChangeAspect="1"/>
          </p:cNvPicPr>
          <p:nvPr/>
        </p:nvPicPr>
        <p:blipFill>
          <a:blip r:embed="rId3"/>
          <a:stretch>
            <a:fillRect/>
          </a:stretch>
        </p:blipFill>
        <p:spPr>
          <a:xfrm>
            <a:off x="4703974" y="1756084"/>
            <a:ext cx="3758137" cy="3000794"/>
          </a:xfrm>
          <a:prstGeom prst="rect">
            <a:avLst/>
          </a:prstGeom>
        </p:spPr>
      </p:pic>
    </p:spTree>
    <p:extLst>
      <p:ext uri="{BB962C8B-B14F-4D97-AF65-F5344CB8AC3E}">
        <p14:creationId xmlns:p14="http://schemas.microsoft.com/office/powerpoint/2010/main" val="329224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ED109F0-AA10-4767-A0E3-04C78F37FD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5802" y="1182820"/>
            <a:ext cx="6890994" cy="485976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D7C233C-C95F-41F0-A97A-F84298674EE3}"/>
              </a:ext>
            </a:extLst>
          </p:cNvPr>
          <p:cNvSpPr>
            <a:spLocks noGrp="1"/>
          </p:cNvSpPr>
          <p:nvPr>
            <p:ph type="title"/>
          </p:nvPr>
        </p:nvSpPr>
        <p:spPr/>
        <p:txBody>
          <a:bodyPr/>
          <a:lstStyle/>
          <a:p>
            <a:r>
              <a:rPr lang="en-IN" dirty="0" err="1"/>
              <a:t>Raspberyy</a:t>
            </a:r>
            <a:r>
              <a:rPr lang="en-IN" dirty="0"/>
              <a:t> pi 3 Model B :</a:t>
            </a:r>
          </a:p>
        </p:txBody>
      </p:sp>
    </p:spTree>
    <p:extLst>
      <p:ext uri="{BB962C8B-B14F-4D97-AF65-F5344CB8AC3E}">
        <p14:creationId xmlns:p14="http://schemas.microsoft.com/office/powerpoint/2010/main" val="254492093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C4AB1-54C6-42BE-BDBD-60B874033F4B}"/>
              </a:ext>
            </a:extLst>
          </p:cNvPr>
          <p:cNvSpPr>
            <a:spLocks noGrp="1"/>
          </p:cNvSpPr>
          <p:nvPr>
            <p:ph type="title"/>
          </p:nvPr>
        </p:nvSpPr>
        <p:spPr/>
        <p:txBody>
          <a:bodyPr/>
          <a:lstStyle/>
          <a:p>
            <a:r>
              <a:rPr lang="en-IN" dirty="0"/>
              <a:t>Specifications :</a:t>
            </a:r>
          </a:p>
        </p:txBody>
      </p:sp>
      <p:sp>
        <p:nvSpPr>
          <p:cNvPr id="3" name="Text Placeholder 2">
            <a:extLst>
              <a:ext uri="{FF2B5EF4-FFF2-40B4-BE49-F238E27FC236}">
                <a16:creationId xmlns:a16="http://schemas.microsoft.com/office/drawing/2014/main" id="{07926D7C-EF60-4135-99EE-3B9842B27592}"/>
              </a:ext>
            </a:extLst>
          </p:cNvPr>
          <p:cNvSpPr>
            <a:spLocks noGrp="1"/>
          </p:cNvSpPr>
          <p:nvPr>
            <p:ph type="body" idx="1"/>
          </p:nvPr>
        </p:nvSpPr>
        <p:spPr/>
        <p:txBody>
          <a:bodyPr/>
          <a:lstStyle/>
          <a:p>
            <a:r>
              <a:rPr lang="en-IN" sz="2800" dirty="0">
                <a:latin typeface="Times New Roman" panose="02020603050405020304" pitchFamily="18" charset="0"/>
                <a:cs typeface="Times New Roman" panose="02020603050405020304" pitchFamily="18" charset="0"/>
              </a:rPr>
              <a:t>Full size HDMI</a:t>
            </a:r>
          </a:p>
          <a:p>
            <a:r>
              <a:rPr lang="en-IN" sz="2800" dirty="0">
                <a:latin typeface="Times New Roman" panose="02020603050405020304" pitchFamily="18" charset="0"/>
                <a:cs typeface="Times New Roman" panose="02020603050405020304" pitchFamily="18" charset="0"/>
              </a:rPr>
              <a:t>1GB RAM</a:t>
            </a:r>
          </a:p>
          <a:p>
            <a:r>
              <a:rPr lang="en-US" sz="2800" dirty="0">
                <a:latin typeface="Times New Roman" panose="02020603050405020304" pitchFamily="18" charset="0"/>
                <a:cs typeface="Times New Roman" panose="02020603050405020304" pitchFamily="18" charset="0"/>
              </a:rPr>
              <a:t>40-pin extended GPIO</a:t>
            </a:r>
          </a:p>
          <a:p>
            <a:r>
              <a:rPr lang="en-US" sz="2800" dirty="0">
                <a:latin typeface="Times New Roman" panose="02020603050405020304" pitchFamily="18" charset="0"/>
                <a:cs typeface="Times New Roman" panose="02020603050405020304" pitchFamily="18" charset="0"/>
              </a:rPr>
              <a:t>4 USB 2 ports</a:t>
            </a:r>
          </a:p>
          <a:p>
            <a:r>
              <a:rPr lang="en-IN" sz="2800" dirty="0">
                <a:latin typeface="Times New Roman" panose="02020603050405020304" pitchFamily="18" charset="0"/>
                <a:cs typeface="Times New Roman" panose="02020603050405020304" pitchFamily="18" charset="0"/>
              </a:rPr>
              <a:t>Micro SD port for loading your operating system and storing data</a:t>
            </a:r>
          </a:p>
          <a:p>
            <a:r>
              <a:rPr lang="en-US" sz="2800" dirty="0">
                <a:latin typeface="Times New Roman" panose="02020603050405020304" pitchFamily="18" charset="0"/>
                <a:cs typeface="Times New Roman" panose="02020603050405020304" pitchFamily="18" charset="0"/>
              </a:rPr>
              <a:t>Upgraded switched Micro USB power source up to 2.5A</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620744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3915C4-0651-4733-B6D7-2A1D74BCE3A9}"/>
              </a:ext>
            </a:extLst>
          </p:cNvPr>
          <p:cNvPicPr>
            <a:picLocks noChangeAspect="1"/>
          </p:cNvPicPr>
          <p:nvPr/>
        </p:nvPicPr>
        <p:blipFill rotWithShape="1">
          <a:blip r:embed="rId2"/>
          <a:srcRect l="7115" t="22477" r="-756" b="30702"/>
          <a:stretch/>
        </p:blipFill>
        <p:spPr>
          <a:xfrm rot="10800000">
            <a:off x="466920" y="1177046"/>
            <a:ext cx="3968887" cy="4357994"/>
          </a:xfrm>
          <a:prstGeom prst="rect">
            <a:avLst/>
          </a:prstGeom>
        </p:spPr>
      </p:pic>
      <p:pic>
        <p:nvPicPr>
          <p:cNvPr id="5" name="Picture 4">
            <a:extLst>
              <a:ext uri="{FF2B5EF4-FFF2-40B4-BE49-F238E27FC236}">
                <a16:creationId xmlns:a16="http://schemas.microsoft.com/office/drawing/2014/main" id="{0065872D-EA2D-4B73-B8DE-E4BABCB8971F}"/>
              </a:ext>
            </a:extLst>
          </p:cNvPr>
          <p:cNvPicPr>
            <a:picLocks noChangeAspect="1"/>
          </p:cNvPicPr>
          <p:nvPr/>
        </p:nvPicPr>
        <p:blipFill rotWithShape="1">
          <a:blip r:embed="rId3"/>
          <a:srcRect l="8815" r="19642" b="31460"/>
          <a:stretch/>
        </p:blipFill>
        <p:spPr>
          <a:xfrm rot="5400000">
            <a:off x="4616693" y="1268546"/>
            <a:ext cx="4357995" cy="4174995"/>
          </a:xfrm>
          <a:prstGeom prst="rect">
            <a:avLst/>
          </a:prstGeom>
        </p:spPr>
      </p:pic>
    </p:spTree>
    <p:extLst>
      <p:ext uri="{BB962C8B-B14F-4D97-AF65-F5344CB8AC3E}">
        <p14:creationId xmlns:p14="http://schemas.microsoft.com/office/powerpoint/2010/main" val="370105679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299A4-56A5-47C7-B16A-35FE7E60F193}"/>
              </a:ext>
            </a:extLst>
          </p:cNvPr>
          <p:cNvSpPr>
            <a:spLocks noGrp="1"/>
          </p:cNvSpPr>
          <p:nvPr>
            <p:ph type="title"/>
          </p:nvPr>
        </p:nvSpPr>
        <p:spPr/>
        <p:txBody>
          <a:bodyPr/>
          <a:lstStyle/>
          <a:p>
            <a:r>
              <a:rPr lang="en-IN" dirty="0"/>
              <a:t>Data gathering:</a:t>
            </a:r>
          </a:p>
        </p:txBody>
      </p:sp>
      <p:sp>
        <p:nvSpPr>
          <p:cNvPr id="3" name="Text Placeholder 2">
            <a:extLst>
              <a:ext uri="{FF2B5EF4-FFF2-40B4-BE49-F238E27FC236}">
                <a16:creationId xmlns:a16="http://schemas.microsoft.com/office/drawing/2014/main" id="{B8D918BC-3EAC-4F49-BB83-08CB2A896CC2}"/>
              </a:ext>
            </a:extLst>
          </p:cNvPr>
          <p:cNvSpPr>
            <a:spLocks noGrp="1"/>
          </p:cNvSpPr>
          <p:nvPr>
            <p:ph type="body" idx="1"/>
          </p:nvPr>
        </p:nvSpPr>
        <p:spPr>
          <a:xfrm>
            <a:off x="457200" y="1131216"/>
            <a:ext cx="8229600" cy="4999709"/>
          </a:xfrm>
        </p:spPr>
        <p:txBody>
          <a:bodyPr/>
          <a:lstStyle/>
          <a:p>
            <a:r>
              <a:rPr lang="en-IN" sz="2400" dirty="0">
                <a:latin typeface="Times New Roman" panose="02020603050405020304" pitchFamily="18" charset="0"/>
                <a:cs typeface="Times New Roman" panose="02020603050405020304" pitchFamily="18" charset="0"/>
              </a:rPr>
              <a:t>For each person, enter one numeric face id</a:t>
            </a:r>
          </a:p>
          <a:p>
            <a:pPr lvl="1"/>
            <a:r>
              <a:rPr lang="en-IN" sz="2400" dirty="0" err="1">
                <a:latin typeface="Times New Roman" panose="02020603050405020304" pitchFamily="18" charset="0"/>
                <a:cs typeface="Times New Roman" panose="02020603050405020304" pitchFamily="18" charset="0"/>
              </a:rPr>
              <a:t>face_id</a:t>
            </a:r>
            <a:r>
              <a:rPr lang="en-IN" sz="2400" dirty="0">
                <a:latin typeface="Times New Roman" panose="02020603050405020304" pitchFamily="18" charset="0"/>
                <a:cs typeface="Times New Roman" panose="02020603050405020304" pitchFamily="18" charset="0"/>
              </a:rPr>
              <a:t> = input('\n enter user id end press &lt;return&gt; ==&gt;  ')</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 Save the captured image into the datasets folder</a:t>
            </a:r>
          </a:p>
          <a:p>
            <a:pPr lvl="1"/>
            <a:r>
              <a:rPr lang="en-IN" sz="2400" dirty="0">
                <a:latin typeface="Times New Roman" panose="02020603050405020304" pitchFamily="18" charset="0"/>
                <a:cs typeface="Times New Roman" panose="02020603050405020304" pitchFamily="18" charset="0"/>
              </a:rPr>
              <a:t>cv2.imwrite("dataset/User." + str(</a:t>
            </a:r>
            <a:r>
              <a:rPr lang="en-IN" sz="2400" dirty="0" err="1">
                <a:latin typeface="Times New Roman" panose="02020603050405020304" pitchFamily="18" charset="0"/>
                <a:cs typeface="Times New Roman" panose="02020603050405020304" pitchFamily="18" charset="0"/>
              </a:rPr>
              <a:t>face_id</a:t>
            </a:r>
            <a:r>
              <a:rPr lang="en-IN" sz="2400" dirty="0">
                <a:latin typeface="Times New Roman" panose="02020603050405020304" pitchFamily="18" charset="0"/>
                <a:cs typeface="Times New Roman" panose="02020603050405020304" pitchFamily="18" charset="0"/>
              </a:rPr>
              <a:t>) + '.' + str(count) +  ".jpg",  </a:t>
            </a:r>
            <a:r>
              <a:rPr lang="en-IN" sz="2400" dirty="0" err="1">
                <a:latin typeface="Times New Roman" panose="02020603050405020304" pitchFamily="18" charset="0"/>
                <a:cs typeface="Times New Roman" panose="02020603050405020304" pitchFamily="18" charset="0"/>
              </a:rPr>
              <a:t>gray</a:t>
            </a:r>
            <a:r>
              <a:rPr lang="en-IN" sz="2400" dirty="0">
                <a:latin typeface="Times New Roman" panose="02020603050405020304" pitchFamily="18" charset="0"/>
                <a:cs typeface="Times New Roman" panose="02020603050405020304" pitchFamily="18" charset="0"/>
              </a:rPr>
              <a:t>[</a:t>
            </a:r>
            <a:r>
              <a:rPr lang="en-IN" sz="2400" dirty="0" err="1">
                <a:latin typeface="Times New Roman" panose="02020603050405020304" pitchFamily="18" charset="0"/>
                <a:cs typeface="Times New Roman" panose="02020603050405020304" pitchFamily="18" charset="0"/>
              </a:rPr>
              <a:t>y:y+h,x:x+w</a:t>
            </a:r>
            <a:r>
              <a:rPr lang="en-IN" sz="2400" dirty="0">
                <a:latin typeface="Times New Roman" panose="02020603050405020304" pitchFamily="18" charset="0"/>
                <a:cs typeface="Times New Roman" panose="02020603050405020304" pitchFamily="18" charset="0"/>
              </a:rPr>
              <a:t>])</a:t>
            </a:r>
          </a:p>
          <a:p>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Take 50 samples and quit</a:t>
            </a:r>
          </a:p>
          <a:p>
            <a:endParaRPr lang="en-IN" dirty="0"/>
          </a:p>
        </p:txBody>
      </p:sp>
    </p:spTree>
    <p:extLst>
      <p:ext uri="{BB962C8B-B14F-4D97-AF65-F5344CB8AC3E}">
        <p14:creationId xmlns:p14="http://schemas.microsoft.com/office/powerpoint/2010/main" val="23490025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4BEB3-1770-4AFC-8690-E8D8B82D74BD}"/>
              </a:ext>
            </a:extLst>
          </p:cNvPr>
          <p:cNvSpPr>
            <a:spLocks noGrp="1"/>
          </p:cNvSpPr>
          <p:nvPr>
            <p:ph type="title"/>
          </p:nvPr>
        </p:nvSpPr>
        <p:spPr/>
        <p:txBody>
          <a:bodyPr/>
          <a:lstStyle/>
          <a:p>
            <a:r>
              <a:rPr lang="en-IN" dirty="0"/>
              <a:t>Dataset:</a:t>
            </a:r>
          </a:p>
        </p:txBody>
      </p:sp>
      <p:sp>
        <p:nvSpPr>
          <p:cNvPr id="3" name="Text Placeholder 2">
            <a:extLst>
              <a:ext uri="{FF2B5EF4-FFF2-40B4-BE49-F238E27FC236}">
                <a16:creationId xmlns:a16="http://schemas.microsoft.com/office/drawing/2014/main" id="{095A16A4-D16C-4C0C-877D-87E63A1A9332}"/>
              </a:ext>
            </a:extLst>
          </p:cNvPr>
          <p:cNvSpPr>
            <a:spLocks noGrp="1"/>
          </p:cNvSpPr>
          <p:nvPr>
            <p:ph type="body" idx="1"/>
          </p:nvPr>
        </p:nvSpPr>
        <p:spPr/>
        <p:txBody>
          <a:bodyPr/>
          <a:lstStyle/>
          <a:p>
            <a:endParaRPr lang="en-IN"/>
          </a:p>
        </p:txBody>
      </p:sp>
      <p:pic>
        <p:nvPicPr>
          <p:cNvPr id="6" name="Picture 5">
            <a:extLst>
              <a:ext uri="{FF2B5EF4-FFF2-40B4-BE49-F238E27FC236}">
                <a16:creationId xmlns:a16="http://schemas.microsoft.com/office/drawing/2014/main" id="{BAE399EF-D2CF-4C4D-8AFE-59CA223FCBFF}"/>
              </a:ext>
            </a:extLst>
          </p:cNvPr>
          <p:cNvPicPr>
            <a:picLocks noChangeAspect="1"/>
          </p:cNvPicPr>
          <p:nvPr/>
        </p:nvPicPr>
        <p:blipFill rotWithShape="1">
          <a:blip r:embed="rId2"/>
          <a:srcRect l="8247" t="15956" r="1752" b="6518"/>
          <a:stretch/>
        </p:blipFill>
        <p:spPr>
          <a:xfrm>
            <a:off x="51848" y="1003678"/>
            <a:ext cx="8634952" cy="5387696"/>
          </a:xfrm>
          <a:prstGeom prst="rect">
            <a:avLst/>
          </a:prstGeom>
        </p:spPr>
      </p:pic>
    </p:spTree>
    <p:extLst>
      <p:ext uri="{BB962C8B-B14F-4D97-AF65-F5344CB8AC3E}">
        <p14:creationId xmlns:p14="http://schemas.microsoft.com/office/powerpoint/2010/main" val="257339359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88B04-FD9B-4323-8E79-48AAEECD6D08}"/>
              </a:ext>
            </a:extLst>
          </p:cNvPr>
          <p:cNvSpPr>
            <a:spLocks noGrp="1"/>
          </p:cNvSpPr>
          <p:nvPr>
            <p:ph type="title"/>
          </p:nvPr>
        </p:nvSpPr>
        <p:spPr/>
        <p:txBody>
          <a:bodyPr/>
          <a:lstStyle/>
          <a:p>
            <a:r>
              <a:rPr lang="en-IN" dirty="0"/>
              <a:t>Literature survey:</a:t>
            </a:r>
          </a:p>
        </p:txBody>
      </p:sp>
      <p:sp>
        <p:nvSpPr>
          <p:cNvPr id="3" name="Text Placeholder 2">
            <a:extLst>
              <a:ext uri="{FF2B5EF4-FFF2-40B4-BE49-F238E27FC236}">
                <a16:creationId xmlns:a16="http://schemas.microsoft.com/office/drawing/2014/main" id="{6F68105F-D751-4632-A123-95679AADC307}"/>
              </a:ext>
            </a:extLst>
          </p:cNvPr>
          <p:cNvSpPr>
            <a:spLocks noGrp="1"/>
          </p:cNvSpPr>
          <p:nvPr>
            <p:ph type="body" idx="1"/>
          </p:nvPr>
        </p:nvSpPr>
        <p:spPr>
          <a:xfrm>
            <a:off x="457200" y="1244338"/>
            <a:ext cx="8229600" cy="4886587"/>
          </a:xfrm>
        </p:spPr>
        <p:txBody>
          <a:bodyPr/>
          <a:lstStyle/>
          <a:p>
            <a:r>
              <a:rPr lang="en-IN" dirty="0"/>
              <a:t>OpenCV tutorials point</a:t>
            </a:r>
          </a:p>
          <a:p>
            <a:r>
              <a:rPr lang="en-IN" dirty="0"/>
              <a:t>Raspberry pi tutorials point</a:t>
            </a:r>
          </a:p>
          <a:p>
            <a:pPr marL="0" indent="0">
              <a:buNone/>
            </a:pPr>
            <a:endParaRPr lang="en-IN" dirty="0">
              <a:hlinkClick r:id="rId2"/>
            </a:endParaRPr>
          </a:p>
          <a:p>
            <a:pPr marL="0" indent="0">
              <a:buNone/>
            </a:pPr>
            <a:r>
              <a:rPr lang="en-IN" dirty="0">
                <a:hlinkClick r:id="rId2"/>
              </a:rPr>
              <a:t>https://www.researchgate.net/publication/220566092_Face_Recognition_A_Literature_Survey</a:t>
            </a:r>
            <a:endParaRPr lang="en-IN" dirty="0"/>
          </a:p>
          <a:p>
            <a:pPr marL="0" indent="0">
              <a:buNone/>
            </a:pPr>
            <a:endParaRPr lang="en-IN" dirty="0"/>
          </a:p>
          <a:p>
            <a:pPr marL="0" indent="0">
              <a:buNone/>
            </a:pPr>
            <a:r>
              <a:rPr lang="en-IN" dirty="0">
                <a:hlinkClick r:id="rId3"/>
              </a:rPr>
              <a:t>https://pythonhosted.org/facereclib/references.html</a:t>
            </a:r>
            <a:endParaRPr lang="en-IN" dirty="0"/>
          </a:p>
          <a:p>
            <a:pPr marL="154305" indent="0">
              <a:buNone/>
            </a:pPr>
            <a:endParaRPr lang="en-IN" dirty="0"/>
          </a:p>
        </p:txBody>
      </p:sp>
    </p:spTree>
    <p:extLst>
      <p:ext uri="{BB962C8B-B14F-4D97-AF65-F5344CB8AC3E}">
        <p14:creationId xmlns:p14="http://schemas.microsoft.com/office/powerpoint/2010/main" val="108766919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F6CB0-E2A8-43CD-8668-AF8CA3BBDD65}"/>
              </a:ext>
            </a:extLst>
          </p:cNvPr>
          <p:cNvSpPr>
            <a:spLocks noGrp="1"/>
          </p:cNvSpPr>
          <p:nvPr>
            <p:ph type="title"/>
          </p:nvPr>
        </p:nvSpPr>
        <p:spPr/>
        <p:txBody>
          <a:bodyPr/>
          <a:lstStyle/>
          <a:p>
            <a:r>
              <a:rPr lang="en-IN" dirty="0"/>
              <a:t>Training the data:</a:t>
            </a:r>
          </a:p>
        </p:txBody>
      </p:sp>
      <p:sp>
        <p:nvSpPr>
          <p:cNvPr id="3" name="Text Placeholder 2">
            <a:extLst>
              <a:ext uri="{FF2B5EF4-FFF2-40B4-BE49-F238E27FC236}">
                <a16:creationId xmlns:a16="http://schemas.microsoft.com/office/drawing/2014/main" id="{726982B0-118C-4A3F-86FF-E403008582E9}"/>
              </a:ext>
            </a:extLst>
          </p:cNvPr>
          <p:cNvSpPr>
            <a:spLocks noGrp="1"/>
          </p:cNvSpPr>
          <p:nvPr>
            <p:ph type="body" idx="1"/>
          </p:nvPr>
        </p:nvSpPr>
        <p:spPr>
          <a:xfrm>
            <a:off x="457200" y="1197204"/>
            <a:ext cx="8229600" cy="4933721"/>
          </a:xfrm>
        </p:spPr>
        <p:txBody>
          <a:bodyPr/>
          <a:lstStyle/>
          <a:p>
            <a:r>
              <a:rPr lang="en-IN" sz="2400" dirty="0">
                <a:latin typeface="Times New Roman" panose="02020603050405020304" pitchFamily="18" charset="0"/>
                <a:cs typeface="Times New Roman" panose="02020603050405020304" pitchFamily="18" charset="0"/>
              </a:rPr>
              <a:t>Path for face image database</a:t>
            </a:r>
          </a:p>
          <a:p>
            <a:pPr marL="154305" indent="0">
              <a:buNone/>
            </a:pPr>
            <a:r>
              <a:rPr lang="en-IN" sz="2400" dirty="0">
                <a:latin typeface="Times New Roman" panose="02020603050405020304" pitchFamily="18" charset="0"/>
                <a:cs typeface="Times New Roman" panose="02020603050405020304" pitchFamily="18" charset="0"/>
              </a:rPr>
              <a:t>    path = 'dataset’</a:t>
            </a:r>
          </a:p>
          <a:p>
            <a:pPr marL="154305" indent="0">
              <a:buNone/>
            </a:pPr>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Using LBPH algorithm</a:t>
            </a:r>
          </a:p>
          <a:p>
            <a:pPr marL="154305" indent="0">
              <a:buNone/>
            </a:pPr>
            <a:r>
              <a:rPr lang="en-IN" sz="2400" dirty="0">
                <a:latin typeface="Times New Roman" panose="02020603050405020304" pitchFamily="18" charset="0"/>
                <a:cs typeface="Times New Roman" panose="02020603050405020304" pitchFamily="18" charset="0"/>
              </a:rPr>
              <a:t>    recognizer = cv2.face.LBPHFaceRecognizer_create()</a:t>
            </a:r>
          </a:p>
          <a:p>
            <a:pPr marL="154305" indent="0">
              <a:buNone/>
            </a:pPr>
            <a:endParaRPr lang="en-IN" sz="2400" dirty="0">
              <a:latin typeface="Times New Roman" panose="02020603050405020304" pitchFamily="18" charset="0"/>
              <a:cs typeface="Times New Roman" panose="02020603050405020304" pitchFamily="18" charset="0"/>
            </a:endParaRPr>
          </a:p>
          <a:p>
            <a:r>
              <a:rPr lang="en-IN" sz="2400" dirty="0">
                <a:latin typeface="Times New Roman" panose="02020603050405020304" pitchFamily="18" charset="0"/>
                <a:cs typeface="Times New Roman" panose="02020603050405020304" pitchFamily="18" charset="0"/>
              </a:rPr>
              <a:t>Training the dataset</a:t>
            </a:r>
          </a:p>
          <a:p>
            <a:pPr marL="154305" indent="0">
              <a:buNone/>
            </a:pPr>
            <a:r>
              <a:rPr lang="en-IN" sz="2400" dirty="0">
                <a:latin typeface="Times New Roman" panose="02020603050405020304" pitchFamily="18" charset="0"/>
                <a:cs typeface="Times New Roman" panose="02020603050405020304" pitchFamily="18" charset="0"/>
              </a:rPr>
              <a:t>    </a:t>
            </a:r>
            <a:r>
              <a:rPr lang="en-IN" sz="2400" dirty="0" err="1">
                <a:latin typeface="Times New Roman" panose="02020603050405020304" pitchFamily="18" charset="0"/>
                <a:cs typeface="Times New Roman" panose="02020603050405020304" pitchFamily="18" charset="0"/>
              </a:rPr>
              <a:t>recognizer.train</a:t>
            </a:r>
            <a:r>
              <a:rPr lang="en-IN" sz="2400" dirty="0">
                <a:latin typeface="Times New Roman" panose="02020603050405020304" pitchFamily="18" charset="0"/>
                <a:cs typeface="Times New Roman" panose="02020603050405020304" pitchFamily="18" charset="0"/>
              </a:rPr>
              <a:t>(faces, </a:t>
            </a:r>
            <a:r>
              <a:rPr lang="en-IN" sz="2400" dirty="0" err="1">
                <a:latin typeface="Times New Roman" panose="02020603050405020304" pitchFamily="18" charset="0"/>
                <a:cs typeface="Times New Roman" panose="02020603050405020304" pitchFamily="18" charset="0"/>
              </a:rPr>
              <a:t>np.array</a:t>
            </a:r>
            <a:r>
              <a:rPr lang="en-IN" sz="2400" dirty="0">
                <a:latin typeface="Times New Roman" panose="02020603050405020304" pitchFamily="18" charset="0"/>
                <a:cs typeface="Times New Roman" panose="02020603050405020304" pitchFamily="18" charset="0"/>
              </a:rPr>
              <a:t>(ids))</a:t>
            </a:r>
          </a:p>
          <a:p>
            <a:pPr marL="154305" indent="0">
              <a:buNone/>
            </a:pPr>
            <a:endParaRPr lang="en-IN"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Save the model into trainer/</a:t>
            </a:r>
            <a:r>
              <a:rPr lang="en-US" sz="2400" dirty="0" err="1">
                <a:latin typeface="Times New Roman" panose="02020603050405020304" pitchFamily="18" charset="0"/>
                <a:cs typeface="Times New Roman" panose="02020603050405020304" pitchFamily="18" charset="0"/>
              </a:rPr>
              <a:t>trainer.yml</a:t>
            </a:r>
            <a:endParaRPr lang="en-US" sz="2400" dirty="0">
              <a:latin typeface="Times New Roman" panose="02020603050405020304" pitchFamily="18" charset="0"/>
              <a:cs typeface="Times New Roman" panose="02020603050405020304" pitchFamily="18" charset="0"/>
            </a:endParaRPr>
          </a:p>
          <a:p>
            <a:pPr marL="154305" indent="0">
              <a:buNone/>
            </a:pP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recognizer.write</a:t>
            </a:r>
            <a:r>
              <a:rPr lang="en-US" sz="2400" dirty="0">
                <a:latin typeface="Times New Roman" panose="02020603050405020304" pitchFamily="18" charset="0"/>
                <a:cs typeface="Times New Roman" panose="02020603050405020304" pitchFamily="18" charset="0"/>
              </a:rPr>
              <a:t>('trainer/</a:t>
            </a:r>
            <a:r>
              <a:rPr lang="en-US" sz="2400" dirty="0" err="1">
                <a:latin typeface="Times New Roman" panose="02020603050405020304" pitchFamily="18" charset="0"/>
                <a:cs typeface="Times New Roman" panose="02020603050405020304" pitchFamily="18" charset="0"/>
              </a:rPr>
              <a:t>trainer.yml</a:t>
            </a:r>
            <a:r>
              <a:rPr lang="en-US" sz="2400" dirty="0">
                <a:latin typeface="Times New Roman" panose="02020603050405020304" pitchFamily="18" charset="0"/>
                <a:cs typeface="Times New Roman" panose="02020603050405020304" pitchFamily="18" charset="0"/>
              </a:rPr>
              <a:t>')</a:t>
            </a:r>
          </a:p>
          <a:p>
            <a:endParaRPr lang="en-IN" dirty="0"/>
          </a:p>
        </p:txBody>
      </p:sp>
    </p:spTree>
    <p:extLst>
      <p:ext uri="{BB962C8B-B14F-4D97-AF65-F5344CB8AC3E}">
        <p14:creationId xmlns:p14="http://schemas.microsoft.com/office/powerpoint/2010/main" val="114238520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0FB29-19F3-420C-B0AA-71A17ABAA9D8}"/>
              </a:ext>
            </a:extLst>
          </p:cNvPr>
          <p:cNvSpPr>
            <a:spLocks noGrp="1"/>
          </p:cNvSpPr>
          <p:nvPr>
            <p:ph type="title"/>
          </p:nvPr>
        </p:nvSpPr>
        <p:spPr/>
        <p:txBody>
          <a:bodyPr/>
          <a:lstStyle/>
          <a:p>
            <a:r>
              <a:rPr lang="en-IN" dirty="0"/>
              <a:t>LBP:</a:t>
            </a:r>
          </a:p>
        </p:txBody>
      </p:sp>
      <p:sp>
        <p:nvSpPr>
          <p:cNvPr id="3" name="Text Placeholder 2">
            <a:extLst>
              <a:ext uri="{FF2B5EF4-FFF2-40B4-BE49-F238E27FC236}">
                <a16:creationId xmlns:a16="http://schemas.microsoft.com/office/drawing/2014/main" id="{19E0A26F-5947-4994-B04B-F3F0BD752225}"/>
              </a:ext>
            </a:extLst>
          </p:cNvPr>
          <p:cNvSpPr>
            <a:spLocks noGrp="1"/>
          </p:cNvSpPr>
          <p:nvPr>
            <p:ph type="body" idx="1"/>
          </p:nvPr>
        </p:nvSpPr>
        <p:spPr/>
        <p:txBody>
          <a:bodyPr/>
          <a:lstStyle/>
          <a:p>
            <a:r>
              <a:rPr lang="en-US" sz="2400" b="1" dirty="0">
                <a:latin typeface="Times New Roman" panose="02020603050405020304" pitchFamily="18" charset="0"/>
                <a:cs typeface="Times New Roman" panose="02020603050405020304" pitchFamily="18" charset="0"/>
              </a:rPr>
              <a:t>Local Binary Pattern </a:t>
            </a:r>
            <a:r>
              <a:rPr lang="en-US" sz="2400">
                <a:latin typeface="Times New Roman" panose="02020603050405020304" pitchFamily="18" charset="0"/>
                <a:cs typeface="Times New Roman" panose="02020603050405020304" pitchFamily="18" charset="0"/>
              </a:rPr>
              <a:t>(LBP) </a:t>
            </a:r>
            <a:r>
              <a:rPr lang="en-US" sz="2400" dirty="0">
                <a:latin typeface="Times New Roman" panose="02020603050405020304" pitchFamily="18" charset="0"/>
                <a:cs typeface="Times New Roman" panose="02020603050405020304" pitchFamily="18" charset="0"/>
              </a:rPr>
              <a:t>is a simple yet very efficient texture operator which labels the pixels of an image by thresholding the neighborhood of each pixel and considers the result as a binary number.</a:t>
            </a:r>
            <a:endParaRPr lang="en-IN" sz="2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FB30139-ADCD-4F03-A2B9-554134B31D0A}"/>
              </a:ext>
            </a:extLst>
          </p:cNvPr>
          <p:cNvPicPr>
            <a:picLocks noChangeAspect="1"/>
          </p:cNvPicPr>
          <p:nvPr/>
        </p:nvPicPr>
        <p:blipFill>
          <a:blip r:embed="rId2"/>
          <a:stretch>
            <a:fillRect/>
          </a:stretch>
        </p:blipFill>
        <p:spPr>
          <a:xfrm>
            <a:off x="838986" y="3429000"/>
            <a:ext cx="7466028" cy="2263336"/>
          </a:xfrm>
          <a:prstGeom prst="rect">
            <a:avLst/>
          </a:prstGeom>
        </p:spPr>
      </p:pic>
    </p:spTree>
    <p:extLst>
      <p:ext uri="{BB962C8B-B14F-4D97-AF65-F5344CB8AC3E}">
        <p14:creationId xmlns:p14="http://schemas.microsoft.com/office/powerpoint/2010/main" val="2701449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09ABD-8199-4216-81C3-0DA6690E529E}"/>
              </a:ext>
            </a:extLst>
          </p:cNvPr>
          <p:cNvSpPr>
            <a:spLocks noGrp="1"/>
          </p:cNvSpPr>
          <p:nvPr>
            <p:ph type="title"/>
          </p:nvPr>
        </p:nvSpPr>
        <p:spPr/>
        <p:txBody>
          <a:bodyPr/>
          <a:lstStyle/>
          <a:p>
            <a:r>
              <a:rPr lang="en-IN" dirty="0"/>
              <a:t>Recognition of valid person:</a:t>
            </a:r>
          </a:p>
        </p:txBody>
      </p:sp>
      <p:sp>
        <p:nvSpPr>
          <p:cNvPr id="3" name="Text Placeholder 2">
            <a:extLst>
              <a:ext uri="{FF2B5EF4-FFF2-40B4-BE49-F238E27FC236}">
                <a16:creationId xmlns:a16="http://schemas.microsoft.com/office/drawing/2014/main" id="{7F3FEC1E-09D9-4483-98D6-D22F560E96DE}"/>
              </a:ext>
            </a:extLst>
          </p:cNvPr>
          <p:cNvSpPr>
            <a:spLocks noGrp="1"/>
          </p:cNvSpPr>
          <p:nvPr>
            <p:ph type="body" idx="1"/>
          </p:nvPr>
        </p:nvSpPr>
        <p:spPr>
          <a:xfrm>
            <a:off x="457200" y="1253766"/>
            <a:ext cx="8229600" cy="4877160"/>
          </a:xfrm>
        </p:spPr>
        <p:txBody>
          <a:bodyPr/>
          <a:lstStyle/>
          <a:p>
            <a:pPr marL="617220" indent="-457200"/>
            <a:r>
              <a:rPr lang="en-US" altLang="en-US" sz="2400" dirty="0">
                <a:solidFill>
                  <a:srgbClr val="000000"/>
                </a:solidFill>
                <a:latin typeface="Times New Roman" panose="02020603050405020304" pitchFamily="18" charset="0"/>
                <a:cs typeface="Times New Roman" panose="02020603050405020304" pitchFamily="18" charset="0"/>
              </a:rPr>
              <a:t>Raspberry pi interacts with GPIO pins</a:t>
            </a:r>
          </a:p>
          <a:p>
            <a:pPr lvl="1"/>
            <a:r>
              <a:rPr lang="en-US" altLang="en-US" sz="2400" dirty="0">
                <a:solidFill>
                  <a:srgbClr val="000000"/>
                </a:solidFill>
                <a:latin typeface="Times New Roman" panose="02020603050405020304" pitchFamily="18" charset="0"/>
                <a:cs typeface="Times New Roman" panose="02020603050405020304" pitchFamily="18" charset="0"/>
              </a:rPr>
              <a:t>import </a:t>
            </a:r>
            <a:r>
              <a:rPr lang="en-US" altLang="en-US" sz="2400" dirty="0" err="1">
                <a:solidFill>
                  <a:srgbClr val="000000"/>
                </a:solidFill>
                <a:latin typeface="Times New Roman" panose="02020603050405020304" pitchFamily="18" charset="0"/>
                <a:cs typeface="Times New Roman" panose="02020603050405020304" pitchFamily="18" charset="0"/>
              </a:rPr>
              <a:t>RPi.GPIO</a:t>
            </a:r>
            <a:r>
              <a:rPr lang="en-US" altLang="en-US" sz="2400" dirty="0">
                <a:solidFill>
                  <a:srgbClr val="000000"/>
                </a:solidFill>
                <a:latin typeface="Times New Roman" panose="02020603050405020304" pitchFamily="18" charset="0"/>
                <a:cs typeface="Times New Roman" panose="02020603050405020304" pitchFamily="18" charset="0"/>
              </a:rPr>
              <a:t> as GPIO</a:t>
            </a:r>
            <a:r>
              <a:rPr lang="en-US" altLang="en-US" sz="2400" dirty="0">
                <a:solidFill>
                  <a:schemeClr val="tx1"/>
                </a:solidFill>
                <a:latin typeface="Times New Roman" panose="02020603050405020304" pitchFamily="18" charset="0"/>
                <a:cs typeface="Times New Roman" panose="02020603050405020304" pitchFamily="18" charset="0"/>
              </a:rPr>
              <a:t> </a:t>
            </a:r>
          </a:p>
          <a:p>
            <a:pPr lvl="1"/>
            <a:endParaRPr lang="en-US" altLang="en-US" sz="2400" dirty="0">
              <a:solidFill>
                <a:schemeClr val="tx1"/>
              </a:solidFill>
              <a:latin typeface="Times New Roman" panose="02020603050405020304" pitchFamily="18" charset="0"/>
              <a:cs typeface="Times New Roman" panose="02020603050405020304" pitchFamily="18" charset="0"/>
            </a:endParaRPr>
          </a:p>
          <a:p>
            <a:pPr marL="617220" indent="-457200"/>
            <a:r>
              <a:rPr lang="en-US" altLang="en-US" sz="2400" dirty="0">
                <a:solidFill>
                  <a:schemeClr val="tx1"/>
                </a:solidFill>
                <a:latin typeface="Times New Roman" panose="02020603050405020304" pitchFamily="18" charset="0"/>
                <a:cs typeface="Times New Roman" panose="02020603050405020304" pitchFamily="18" charset="0"/>
              </a:rPr>
              <a:t>In </a:t>
            </a:r>
            <a:r>
              <a:rPr lang="en-US" altLang="en-US" sz="2400" dirty="0" err="1">
                <a:solidFill>
                  <a:schemeClr val="tx1"/>
                </a:solidFill>
                <a:latin typeface="Times New Roman" panose="02020603050405020304" pitchFamily="18" charset="0"/>
                <a:cs typeface="Times New Roman" panose="02020603050405020304" pitchFamily="18" charset="0"/>
              </a:rPr>
              <a:t>GPIO.setup</a:t>
            </a:r>
            <a:r>
              <a:rPr lang="en-US" altLang="en-US" sz="2400" dirty="0">
                <a:solidFill>
                  <a:schemeClr val="tx1"/>
                </a:solidFill>
                <a:latin typeface="Times New Roman" panose="02020603050405020304" pitchFamily="18" charset="0"/>
                <a:cs typeface="Times New Roman" panose="02020603050405020304" pitchFamily="18" charset="0"/>
              </a:rPr>
              <a:t>() has two parameters in that </a:t>
            </a:r>
            <a:r>
              <a:rPr lang="en-US" altLang="en-US" sz="2400" dirty="0">
                <a:solidFill>
                  <a:srgbClr val="000000"/>
                </a:solidFill>
                <a:latin typeface="Times New Roman" panose="02020603050405020304" pitchFamily="18" charset="0"/>
                <a:cs typeface="Times New Roman" panose="02020603050405020304" pitchFamily="18" charset="0"/>
              </a:rPr>
              <a:t>12 pin represents the output pin of pi will interact with GPIO to show the output </a:t>
            </a:r>
          </a:p>
          <a:p>
            <a:pPr lvl="1"/>
            <a:r>
              <a:rPr lang="en-US" altLang="en-US" sz="2400" dirty="0" err="1">
                <a:solidFill>
                  <a:srgbClr val="000000"/>
                </a:solidFill>
                <a:latin typeface="Times New Roman" panose="02020603050405020304" pitchFamily="18" charset="0"/>
                <a:cs typeface="Times New Roman" panose="02020603050405020304" pitchFamily="18" charset="0"/>
              </a:rPr>
              <a:t>GPIO.setup</a:t>
            </a:r>
            <a:r>
              <a:rPr lang="en-US" altLang="en-US" sz="2400" dirty="0">
                <a:solidFill>
                  <a:srgbClr val="000000"/>
                </a:solidFill>
                <a:latin typeface="Times New Roman" panose="02020603050405020304" pitchFamily="18" charset="0"/>
                <a:cs typeface="Times New Roman" panose="02020603050405020304" pitchFamily="18" charset="0"/>
              </a:rPr>
              <a:t>(12, GPIO.OUT) </a:t>
            </a:r>
          </a:p>
          <a:p>
            <a:pPr marL="617220" lvl="1" indent="0">
              <a:buNone/>
            </a:pPr>
            <a:endParaRPr lang="en-US" altLang="en-US" sz="2400" dirty="0">
              <a:solidFill>
                <a:srgbClr val="000000"/>
              </a:solidFill>
              <a:latin typeface="Times New Roman" panose="02020603050405020304" pitchFamily="18" charset="0"/>
              <a:cs typeface="Times New Roman" panose="02020603050405020304" pitchFamily="18" charset="0"/>
            </a:endParaRPr>
          </a:p>
          <a:p>
            <a:pPr marL="617220" indent="-457200"/>
            <a:r>
              <a:rPr lang="en-US" altLang="en-US" sz="2400" dirty="0">
                <a:solidFill>
                  <a:srgbClr val="000000"/>
                </a:solidFill>
                <a:latin typeface="Times New Roman" panose="02020603050405020304" pitchFamily="18" charset="0"/>
                <a:cs typeface="Times New Roman" panose="02020603050405020304" pitchFamily="18" charset="0"/>
              </a:rPr>
              <a:t>PWM (pulse with modulation)</a:t>
            </a:r>
            <a:r>
              <a:rPr lang="en-US" sz="2400" dirty="0">
                <a:latin typeface="Times New Roman" panose="02020603050405020304" pitchFamily="18" charset="0"/>
                <a:cs typeface="Times New Roman" panose="02020603050405020304" pitchFamily="18" charset="0"/>
              </a:rPr>
              <a:t> is a technique for controlling power. We use it here to control the amount of power going to the motor and hence how fast it spins.</a:t>
            </a:r>
            <a:endParaRPr lang="en-US" altLang="en-US" sz="2400" dirty="0">
              <a:solidFill>
                <a:srgbClr val="000000"/>
              </a:solidFill>
              <a:latin typeface="Times New Roman" panose="02020603050405020304" pitchFamily="18" charset="0"/>
              <a:cs typeface="Times New Roman" panose="02020603050405020304" pitchFamily="18" charset="0"/>
            </a:endParaRPr>
          </a:p>
          <a:p>
            <a:pPr lvl="1"/>
            <a:r>
              <a:rPr lang="en-US" altLang="en-US" sz="2400" dirty="0">
                <a:solidFill>
                  <a:srgbClr val="000000"/>
                </a:solidFill>
                <a:latin typeface="Times New Roman" panose="02020603050405020304" pitchFamily="18" charset="0"/>
                <a:cs typeface="Times New Roman" panose="02020603050405020304" pitchFamily="18" charset="0"/>
              </a:rPr>
              <a:t>p = GPIO.PWM(12, 50) </a:t>
            </a:r>
            <a:endParaRPr lang="en-US" sz="24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11263448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3A020-3409-4C7E-90F6-4F5B8AFAFB5E}"/>
              </a:ext>
            </a:extLst>
          </p:cNvPr>
          <p:cNvSpPr>
            <a:spLocks noGrp="1"/>
          </p:cNvSpPr>
          <p:nvPr>
            <p:ph type="title"/>
          </p:nvPr>
        </p:nvSpPr>
        <p:spPr/>
        <p:txBody>
          <a:bodyPr/>
          <a:lstStyle/>
          <a:p>
            <a:r>
              <a:rPr lang="en-IN" dirty="0" err="1"/>
              <a:t>Cntd</a:t>
            </a:r>
            <a:r>
              <a:rPr lang="en-IN" dirty="0"/>
              <a:t>…</a:t>
            </a:r>
          </a:p>
        </p:txBody>
      </p:sp>
      <p:sp>
        <p:nvSpPr>
          <p:cNvPr id="3" name="Text Placeholder 2">
            <a:extLst>
              <a:ext uri="{FF2B5EF4-FFF2-40B4-BE49-F238E27FC236}">
                <a16:creationId xmlns:a16="http://schemas.microsoft.com/office/drawing/2014/main" id="{4F3BA0AB-3BC0-4E44-8025-D8586C88C397}"/>
              </a:ext>
            </a:extLst>
          </p:cNvPr>
          <p:cNvSpPr>
            <a:spLocks noGrp="1"/>
          </p:cNvSpPr>
          <p:nvPr>
            <p:ph type="body" idx="1"/>
          </p:nvPr>
        </p:nvSpPr>
        <p:spPr/>
        <p:txBody>
          <a:bodyPr/>
          <a:lstStyle/>
          <a:p>
            <a:r>
              <a:rPr lang="en-US" sz="2400" dirty="0">
                <a:latin typeface="Times New Roman" panose="02020603050405020304" pitchFamily="18" charset="0"/>
                <a:cs typeface="Times New Roman" panose="02020603050405020304" pitchFamily="18" charset="0"/>
              </a:rPr>
              <a:t>The recognizer.predict (), will take as a parameter a capture portion of the face to be analyzed and will return its probable owner, indicating its id and how much confidence the recognize is in relation with this match.</a:t>
            </a:r>
            <a:r>
              <a:rPr lang="en-US" altLang="en-US" sz="2400" dirty="0">
                <a:solidFill>
                  <a:srgbClr val="000000"/>
                </a:solidFill>
                <a:latin typeface="Times New Roman" panose="02020603050405020304" pitchFamily="18" charset="0"/>
                <a:cs typeface="Times New Roman" panose="02020603050405020304" pitchFamily="18" charset="0"/>
              </a:rPr>
              <a:t> Recognize the face belongs to which ID</a:t>
            </a:r>
            <a:r>
              <a:rPr lang="en-US" altLang="en-US" sz="2400" dirty="0">
                <a:solidFill>
                  <a:schemeClr val="tx1"/>
                </a:solidFill>
                <a:latin typeface="Times New Roman" panose="02020603050405020304" pitchFamily="18" charset="0"/>
                <a:cs typeface="Times New Roman" panose="02020603050405020304" pitchFamily="18" charset="0"/>
              </a:rPr>
              <a:t> </a:t>
            </a:r>
          </a:p>
          <a:p>
            <a:endParaRPr lang="en-US" sz="2400" dirty="0">
              <a:latin typeface="Times New Roman" panose="02020603050405020304" pitchFamily="18" charset="0"/>
              <a:cs typeface="Times New Roman" panose="02020603050405020304" pitchFamily="18" charset="0"/>
            </a:endParaRPr>
          </a:p>
          <a:p>
            <a:pPr lvl="1"/>
            <a:r>
              <a:rPr lang="en-US" sz="2000" dirty="0">
                <a:latin typeface="Times New Roman" panose="02020603050405020304" pitchFamily="18" charset="0"/>
                <a:cs typeface="Times New Roman" panose="02020603050405020304" pitchFamily="18" charset="0"/>
              </a:rPr>
              <a:t>id = recognizer.predict(</a:t>
            </a:r>
            <a:r>
              <a:rPr lang="pl-PL" sz="2000" dirty="0"/>
              <a:t>gray[y:y+h,x:x+w]</a:t>
            </a:r>
            <a:r>
              <a:rPr lang="en-US" sz="2000" dirty="0">
                <a:latin typeface="Times New Roman" panose="02020603050405020304" pitchFamily="18" charset="0"/>
                <a:cs typeface="Times New Roman" panose="02020603050405020304" pitchFamily="18" charset="0"/>
              </a:rPr>
              <a:t>)</a:t>
            </a:r>
          </a:p>
          <a:p>
            <a:r>
              <a:rPr lang="en-IN" sz="2400" dirty="0">
                <a:latin typeface="Times New Roman" panose="02020603050405020304" pitchFamily="18" charset="0"/>
                <a:cs typeface="Times New Roman" panose="02020603050405020304" pitchFamily="18" charset="0"/>
              </a:rPr>
              <a:t>If Id matches the existing data set then it turns to 90 degrees by using</a:t>
            </a:r>
          </a:p>
          <a:p>
            <a:pPr lvl="1"/>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p.changeDutyCycle</a:t>
            </a:r>
            <a:r>
              <a:rPr lang="en-IN" sz="2000" dirty="0">
                <a:latin typeface="Times New Roman" panose="02020603050405020304" pitchFamily="18" charset="0"/>
                <a:cs typeface="Times New Roman" panose="02020603050405020304" pitchFamily="18" charset="0"/>
              </a:rPr>
              <a:t>(7.5) </a:t>
            </a:r>
            <a:endParaRPr lang="en-US" sz="2000"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B1C3A3C6-4E9F-4A33-833B-7C9E04897BF8}"/>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8D12A1F8-3ABF-457D-BB23-68F3E1350ED0}"/>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8521F8F5-7001-4D66-922A-A5799D41D514}"/>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8087473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E3856-AF8F-445F-9B97-AB5F7AF67B74}"/>
              </a:ext>
            </a:extLst>
          </p:cNvPr>
          <p:cNvSpPr>
            <a:spLocks noGrp="1"/>
          </p:cNvSpPr>
          <p:nvPr>
            <p:ph type="title"/>
          </p:nvPr>
        </p:nvSpPr>
        <p:spPr/>
        <p:txBody>
          <a:bodyPr/>
          <a:lstStyle/>
          <a:p>
            <a:r>
              <a:rPr lang="en-IN" dirty="0"/>
              <a:t>References:</a:t>
            </a:r>
          </a:p>
        </p:txBody>
      </p:sp>
      <p:sp>
        <p:nvSpPr>
          <p:cNvPr id="3" name="Text Placeholder 2">
            <a:extLst>
              <a:ext uri="{FF2B5EF4-FFF2-40B4-BE49-F238E27FC236}">
                <a16:creationId xmlns:a16="http://schemas.microsoft.com/office/drawing/2014/main" id="{6A798BDB-3944-44C8-AB73-B3CC8442D3A1}"/>
              </a:ext>
            </a:extLst>
          </p:cNvPr>
          <p:cNvSpPr>
            <a:spLocks noGrp="1"/>
          </p:cNvSpPr>
          <p:nvPr>
            <p:ph type="body" idx="1"/>
          </p:nvPr>
        </p:nvSpPr>
        <p:spPr>
          <a:xfrm>
            <a:off x="457200" y="1197204"/>
            <a:ext cx="8229600" cy="4933721"/>
          </a:xfrm>
        </p:spPr>
        <p:txBody>
          <a:bodyPr/>
          <a:lstStyle/>
          <a:p>
            <a:r>
              <a:rPr lang="en-IN" dirty="0">
                <a:hlinkClick r:id="rId2"/>
              </a:rPr>
              <a:t>https://opencv-python-tutroals.readthedocs.io/en/latest/py_tutorials/py_objdetect/py_face_detection/py_face_detection.html#face_detection</a:t>
            </a:r>
            <a:endParaRPr lang="en-IN" dirty="0"/>
          </a:p>
          <a:p>
            <a:r>
              <a:rPr lang="en-IN" dirty="0">
                <a:hlinkClick r:id="rId3"/>
              </a:rPr>
              <a:t>https://www.superdatascience.com/blogs/opencv-face-detection</a:t>
            </a:r>
            <a:endParaRPr lang="en-IN" dirty="0"/>
          </a:p>
          <a:p>
            <a:r>
              <a:rPr lang="en-IN" dirty="0">
                <a:hlinkClick r:id="rId4"/>
              </a:rPr>
              <a:t>https://www.instructables.com/id/real-time-face%20-recognition-an-end-to-end-project/</a:t>
            </a:r>
            <a:endParaRPr lang="en-IN" dirty="0"/>
          </a:p>
          <a:p>
            <a:endParaRPr lang="en-IN" dirty="0"/>
          </a:p>
          <a:p>
            <a:endParaRPr lang="en-IN" dirty="0"/>
          </a:p>
          <a:p>
            <a:endParaRPr lang="en-IN" dirty="0"/>
          </a:p>
        </p:txBody>
      </p:sp>
    </p:spTree>
    <p:extLst>
      <p:ext uri="{BB962C8B-B14F-4D97-AF65-F5344CB8AC3E}">
        <p14:creationId xmlns:p14="http://schemas.microsoft.com/office/powerpoint/2010/main" val="242762268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6"/>
          <p:cNvSpPr txBox="1">
            <a:spLocks noGrp="1"/>
          </p:cNvSpPr>
          <p:nvPr>
            <p:ph type="title"/>
          </p:nvPr>
        </p:nvSpPr>
        <p:spPr>
          <a:xfrm>
            <a:off x="722313" y="4406900"/>
            <a:ext cx="7772400" cy="7747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None/>
            </a:pPr>
            <a:r>
              <a:rPr lang="en-US"/>
              <a:t>  THANK YOU</a:t>
            </a:r>
            <a:endParaRPr/>
          </a:p>
        </p:txBody>
      </p:sp>
      <p:sp>
        <p:nvSpPr>
          <p:cNvPr id="245" name="Google Shape;245;p36"/>
          <p:cNvSpPr txBox="1">
            <a:spLocks noGrp="1"/>
          </p:cNvSpPr>
          <p:nvPr>
            <p:ph type="body" idx="1"/>
          </p:nvPr>
        </p:nvSpPr>
        <p:spPr>
          <a:xfrm>
            <a:off x="685800" y="609600"/>
            <a:ext cx="7772400" cy="1500188"/>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SzPts val="3510"/>
              <a:buNone/>
            </a:pPr>
            <a:r>
              <a:rPr lang="en-US" sz="5400"/>
              <a:t> Queries</a:t>
            </a:r>
            <a:endParaRPr/>
          </a:p>
        </p:txBody>
      </p:sp>
      <p:sp>
        <p:nvSpPr>
          <p:cNvPr id="246" name="Google Shape;246;p36"/>
          <p:cNvSpPr/>
          <p:nvPr/>
        </p:nvSpPr>
        <p:spPr>
          <a:xfrm>
            <a:off x="3886200" y="2362200"/>
            <a:ext cx="1676400" cy="1862048"/>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1500" b="1" cap="none">
                <a:solidFill>
                  <a:schemeClr val="accent4"/>
                </a:solidFill>
                <a:latin typeface="Arial"/>
                <a:ea typeface="Arial"/>
                <a:cs typeface="Arial"/>
                <a:sym typeface="Arial"/>
              </a:rPr>
              <a:t>?</a:t>
            </a:r>
            <a:endParaRPr sz="11500" b="1" cap="none">
              <a:solidFill>
                <a:schemeClr val="accent4"/>
              </a:solidFill>
              <a:latin typeface="Ribeye"/>
              <a:ea typeface="Ribeye"/>
              <a:cs typeface="Ribeye"/>
              <a:sym typeface="Ribeye"/>
            </a:endParaRPr>
          </a:p>
        </p:txBody>
      </p:sp>
    </p:spTree>
  </p:cSld>
  <p:clrMapOvr>
    <a:masterClrMapping/>
  </p:clrMapOvr>
  <mc:AlternateContent xmlns:mc="http://schemas.openxmlformats.org/markup-compatibility/2006" xmlns:p14="http://schemas.microsoft.com/office/powerpoint/2010/main">
    <mc:Choice Requires="p14">
      <p:transition spd="med">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8"/>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Garamond" panose="02020404030301010803" pitchFamily="18" charset="0"/>
                <a:cs typeface="Times New Roman" panose="02020603050405020304" pitchFamily="18" charset="0"/>
              </a:rPr>
              <a:t>Existing System:</a:t>
            </a:r>
            <a:endParaRPr dirty="0">
              <a:latin typeface="Garamond" panose="02020404030301010803" pitchFamily="18" charset="0"/>
              <a:cs typeface="Times New Roman" panose="02020603050405020304" pitchFamily="18" charset="0"/>
            </a:endParaRPr>
          </a:p>
        </p:txBody>
      </p:sp>
      <p:sp>
        <p:nvSpPr>
          <p:cNvPr id="130" name="Google Shape;130;p18"/>
          <p:cNvSpPr txBox="1">
            <a:spLocks noGrp="1"/>
          </p:cNvSpPr>
          <p:nvPr>
            <p:ph type="body" idx="1"/>
          </p:nvPr>
        </p:nvSpPr>
        <p:spPr>
          <a:xfrm>
            <a:off x="457200" y="1295400"/>
            <a:ext cx="8229600" cy="4835525"/>
          </a:xfrm>
          <a:prstGeom prst="rect">
            <a:avLst/>
          </a:prstGeom>
          <a:noFill/>
          <a:ln>
            <a:noFill/>
          </a:ln>
        </p:spPr>
        <p:txBody>
          <a:bodyPr spcFirstLastPara="1" wrap="square" lIns="91425" tIns="45700" rIns="91425" bIns="45700" anchor="t" anchorCtr="0">
            <a:noAutofit/>
          </a:bodyPr>
          <a:lstStyle/>
          <a:p>
            <a:pPr marL="0" lvl="0" indent="0" algn="l" rtl="0">
              <a:spcBef>
                <a:spcPts val="560"/>
              </a:spcBef>
              <a:spcAft>
                <a:spcPts val="0"/>
              </a:spcAft>
              <a:buSzPts val="1820"/>
              <a:buNone/>
            </a:pPr>
            <a:r>
              <a:rPr lang="en-US" sz="2800" dirty="0">
                <a:latin typeface="Times New Roman" panose="02020603050405020304" pitchFamily="18" charset="0"/>
                <a:cs typeface="Times New Roman" panose="02020603050405020304" pitchFamily="18" charset="0"/>
              </a:rPr>
              <a:t>Normal gate: </a:t>
            </a:r>
            <a:endParaRPr dirty="0">
              <a:latin typeface="Times New Roman" panose="02020603050405020304" pitchFamily="18" charset="0"/>
              <a:cs typeface="Times New Roman" panose="02020603050405020304" pitchFamily="18" charset="0"/>
            </a:endParaRPr>
          </a:p>
          <a:p>
            <a:pPr marL="342900" lvl="0" indent="-342900" algn="l" rtl="0">
              <a:spcBef>
                <a:spcPts val="400"/>
              </a:spcBef>
              <a:spcAft>
                <a:spcPts val="0"/>
              </a:spcAft>
              <a:buSzPts val="1300"/>
              <a:buFont typeface="Noto Sans Symbols"/>
              <a:buChar char="▪"/>
            </a:pPr>
            <a:r>
              <a:rPr lang="en-US" sz="2400" dirty="0">
                <a:latin typeface="Times New Roman" panose="02020603050405020304" pitchFamily="18" charset="0"/>
                <a:cs typeface="Times New Roman" panose="02020603050405020304" pitchFamily="18" charset="0"/>
              </a:rPr>
              <a:t>It opens the gate without any authorization</a:t>
            </a:r>
            <a:endParaRPr sz="2400" dirty="0">
              <a:latin typeface="Times New Roman" panose="02020603050405020304" pitchFamily="18" charset="0"/>
              <a:cs typeface="Times New Roman" panose="02020603050405020304" pitchFamily="18" charset="0"/>
            </a:endParaRPr>
          </a:p>
          <a:p>
            <a:pPr marL="0" lvl="0" indent="0" algn="l" rtl="0">
              <a:spcBef>
                <a:spcPts val="480"/>
              </a:spcBef>
              <a:spcAft>
                <a:spcPts val="0"/>
              </a:spcAft>
              <a:buSzPts val="1560"/>
              <a:buNone/>
            </a:pPr>
            <a:r>
              <a:rPr lang="en-US" sz="2800" dirty="0">
                <a:latin typeface="Times New Roman" panose="02020603050405020304" pitchFamily="18" charset="0"/>
                <a:cs typeface="Times New Roman" panose="02020603050405020304" pitchFamily="18" charset="0"/>
              </a:rPr>
              <a:t>Automatic gate:</a:t>
            </a:r>
            <a:endParaRPr sz="2800" dirty="0">
              <a:latin typeface="Times New Roman" panose="02020603050405020304" pitchFamily="18" charset="0"/>
              <a:cs typeface="Times New Roman" panose="02020603050405020304" pitchFamily="18" charset="0"/>
            </a:endParaRPr>
          </a:p>
          <a:p>
            <a:pPr marL="342900" lvl="0" indent="-342900" algn="l" rtl="0">
              <a:spcBef>
                <a:spcPts val="400"/>
              </a:spcBef>
              <a:spcAft>
                <a:spcPts val="0"/>
              </a:spcAft>
              <a:buSzPts val="1300"/>
              <a:buFont typeface="Noto Sans Symbols"/>
              <a:buChar char="▪"/>
            </a:pPr>
            <a:r>
              <a:rPr lang="en-US" sz="2800" dirty="0">
                <a:latin typeface="Times New Roman" panose="02020603050405020304" pitchFamily="18" charset="0"/>
                <a:cs typeface="Times New Roman" panose="02020603050405020304" pitchFamily="18" charset="0"/>
              </a:rPr>
              <a:t>Just as sensor without validation</a:t>
            </a:r>
            <a:endParaRPr sz="2800" dirty="0">
              <a:latin typeface="Times New Roman" panose="02020603050405020304" pitchFamily="18" charset="0"/>
              <a:cs typeface="Times New Roman" panose="02020603050405020304" pitchFamily="18" charset="0"/>
            </a:endParaRPr>
          </a:p>
          <a:p>
            <a:pPr marL="342900" lvl="0" indent="-342900" algn="l" rtl="0">
              <a:spcBef>
                <a:spcPts val="640"/>
              </a:spcBef>
              <a:spcAft>
                <a:spcPts val="0"/>
              </a:spcAft>
              <a:buSzPts val="2080"/>
              <a:buFont typeface="Noto Sans Symbols"/>
              <a:buChar char="⮚"/>
            </a:pPr>
            <a:r>
              <a:rPr lang="en-US" sz="3200" dirty="0">
                <a:solidFill>
                  <a:srgbClr val="936932"/>
                </a:solidFill>
                <a:latin typeface="Times New Roman" panose="02020603050405020304" pitchFamily="18" charset="0"/>
                <a:cs typeface="Times New Roman" panose="02020603050405020304" pitchFamily="18" charset="0"/>
              </a:rPr>
              <a:t>Limitations:</a:t>
            </a:r>
            <a:endParaRPr dirty="0">
              <a:latin typeface="Times New Roman" panose="02020603050405020304" pitchFamily="18" charset="0"/>
              <a:cs typeface="Times New Roman" panose="02020603050405020304" pitchFamily="18" charset="0"/>
            </a:endParaRPr>
          </a:p>
          <a:p>
            <a:pPr marL="669925" lvl="1" indent="-325438" algn="l" rtl="0">
              <a:spcBef>
                <a:spcPts val="480"/>
              </a:spcBef>
              <a:spcAft>
                <a:spcPts val="0"/>
              </a:spcAft>
              <a:buSzPts val="1440"/>
              <a:buFont typeface="Noto Sans Symbols"/>
              <a:buChar char="▪"/>
            </a:pPr>
            <a:r>
              <a:rPr lang="en-US" sz="2400" dirty="0">
                <a:latin typeface="Times New Roman" panose="02020603050405020304" pitchFamily="18" charset="0"/>
                <a:cs typeface="Times New Roman" panose="02020603050405020304" pitchFamily="18" charset="0"/>
              </a:rPr>
              <a:t>No security</a:t>
            </a:r>
            <a:endParaRPr sz="2400" dirty="0">
              <a:latin typeface="Times New Roman" panose="02020603050405020304" pitchFamily="18" charset="0"/>
              <a:cs typeface="Times New Roman" panose="02020603050405020304" pitchFamily="18" charset="0"/>
            </a:endParaRPr>
          </a:p>
          <a:p>
            <a:pPr marL="669925" lvl="1" indent="-325438" algn="l" rtl="0">
              <a:spcBef>
                <a:spcPts val="480"/>
              </a:spcBef>
              <a:spcAft>
                <a:spcPts val="0"/>
              </a:spcAft>
              <a:buSzPts val="1440"/>
              <a:buFont typeface="Noto Sans Symbols"/>
              <a:buChar char="▪"/>
            </a:pPr>
            <a:r>
              <a:rPr lang="en-US" sz="2400" dirty="0">
                <a:latin typeface="Times New Roman" panose="02020603050405020304" pitchFamily="18" charset="0"/>
                <a:cs typeface="Times New Roman" panose="02020603050405020304" pitchFamily="18" charset="0"/>
              </a:rPr>
              <a:t>Time Taking Process</a:t>
            </a:r>
            <a:endParaRPr sz="24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Proposed System</a:t>
            </a:r>
            <a:endParaRPr dirty="0">
              <a:latin typeface="Times New Roman" panose="02020603050405020304" pitchFamily="18" charset="0"/>
              <a:cs typeface="Times New Roman" panose="02020603050405020304" pitchFamily="18" charset="0"/>
            </a:endParaRPr>
          </a:p>
        </p:txBody>
      </p:sp>
      <p:sp>
        <p:nvSpPr>
          <p:cNvPr id="136" name="Google Shape;136;p19"/>
          <p:cNvSpPr txBox="1">
            <a:spLocks noGrp="1"/>
          </p:cNvSpPr>
          <p:nvPr>
            <p:ph type="body" idx="1"/>
          </p:nvPr>
        </p:nvSpPr>
        <p:spPr>
          <a:xfrm>
            <a:off x="457200" y="1329180"/>
            <a:ext cx="8229600" cy="4801746"/>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SzPts val="1950"/>
              <a:buChar char="■"/>
            </a:pPr>
            <a:r>
              <a:rPr lang="en-US" dirty="0">
                <a:latin typeface="Times New Roman" panose="02020603050405020304" pitchFamily="18" charset="0"/>
                <a:cs typeface="Times New Roman" panose="02020603050405020304" pitchFamily="18" charset="0"/>
              </a:rPr>
              <a:t>Raspberry pi with validation check</a:t>
            </a:r>
            <a:endParaRPr dirty="0">
              <a:latin typeface="Times New Roman" panose="02020603050405020304" pitchFamily="18" charset="0"/>
              <a:cs typeface="Times New Roman" panose="02020603050405020304" pitchFamily="18" charset="0"/>
            </a:endParaRPr>
          </a:p>
          <a:p>
            <a:pPr marL="669925" lvl="1" indent="-325438" algn="l" rtl="0">
              <a:spcBef>
                <a:spcPts val="520"/>
              </a:spcBef>
              <a:spcAft>
                <a:spcPts val="0"/>
              </a:spcAft>
              <a:buSzPts val="1560"/>
              <a:buChar char="❑"/>
            </a:pPr>
            <a:r>
              <a:rPr lang="en-US" dirty="0">
                <a:latin typeface="Times New Roman" panose="02020603050405020304" pitchFamily="18" charset="0"/>
                <a:cs typeface="Times New Roman" panose="02020603050405020304" pitchFamily="18" charset="0"/>
              </a:rPr>
              <a:t>Checks the image with existing dataset</a:t>
            </a:r>
            <a:endParaRPr dirty="0">
              <a:latin typeface="Times New Roman" panose="02020603050405020304" pitchFamily="18" charset="0"/>
              <a:cs typeface="Times New Roman" panose="02020603050405020304" pitchFamily="18" charset="0"/>
            </a:endParaRPr>
          </a:p>
          <a:p>
            <a:pPr marL="669925" lvl="1" indent="-325438" algn="l" rtl="0">
              <a:spcBef>
                <a:spcPts val="520"/>
              </a:spcBef>
              <a:spcAft>
                <a:spcPts val="0"/>
              </a:spcAft>
              <a:buSzPts val="1560"/>
              <a:buChar char="❑"/>
            </a:pPr>
            <a:r>
              <a:rPr lang="en-US" dirty="0">
                <a:latin typeface="Times New Roman" panose="02020603050405020304" pitchFamily="18" charset="0"/>
                <a:cs typeface="Times New Roman" panose="02020603050405020304" pitchFamily="18" charset="0"/>
              </a:rPr>
              <a:t>If it is exist then it opens the gate otherwise it does not open the gate</a:t>
            </a:r>
          </a:p>
          <a:p>
            <a:pPr marL="801687" lvl="1" indent="-457200">
              <a:spcBef>
                <a:spcPts val="520"/>
              </a:spcBef>
              <a:buSzPts val="1560"/>
              <a:buFont typeface="Wingdings" panose="05000000000000000000" pitchFamily="2" charset="2"/>
              <a:buChar char="Ø"/>
            </a:pPr>
            <a:r>
              <a:rPr lang="en-US" sz="3200" dirty="0">
                <a:solidFill>
                  <a:schemeClr val="accent1"/>
                </a:solidFill>
                <a:latin typeface="Times New Roman" panose="02020603050405020304" pitchFamily="18" charset="0"/>
                <a:cs typeface="Times New Roman" panose="02020603050405020304" pitchFamily="18" charset="0"/>
              </a:rPr>
              <a:t>Scope of our project</a:t>
            </a:r>
            <a:r>
              <a:rPr lang="en-US" sz="3200" dirty="0">
                <a:latin typeface="Times New Roman" panose="02020603050405020304" pitchFamily="18" charset="0"/>
                <a:cs typeface="Times New Roman" panose="02020603050405020304" pitchFamily="18" charset="0"/>
              </a:rPr>
              <a:t>:</a:t>
            </a:r>
          </a:p>
          <a:p>
            <a:pPr marL="801687" lvl="1" indent="-457200">
              <a:spcBef>
                <a:spcPts val="520"/>
              </a:spcBef>
              <a:buSzPts val="1560"/>
            </a:pPr>
            <a:r>
              <a:rPr lang="en-US" sz="2800" dirty="0">
                <a:latin typeface="Times New Roman" panose="02020603050405020304" pitchFamily="18" charset="0"/>
                <a:cs typeface="Times New Roman" panose="02020603050405020304" pitchFamily="18" charset="0"/>
              </a:rPr>
              <a:t>It is a supervised learning.</a:t>
            </a:r>
          </a:p>
          <a:p>
            <a:pPr marL="801687" lvl="1" indent="-457200">
              <a:spcBef>
                <a:spcPts val="520"/>
              </a:spcBef>
              <a:buSzPts val="1560"/>
            </a:pPr>
            <a:r>
              <a:rPr lang="en-US" sz="2800" dirty="0">
                <a:latin typeface="Times New Roman" panose="02020603050405020304" pitchFamily="18" charset="0"/>
                <a:cs typeface="Times New Roman" panose="02020603050405020304" pitchFamily="18" charset="0"/>
              </a:rPr>
              <a:t>Only one person should stand Infront of the camera</a:t>
            </a:r>
          </a:p>
          <a:p>
            <a:pPr marL="344487" lvl="1" indent="0" algn="l" rtl="0">
              <a:spcBef>
                <a:spcPts val="520"/>
              </a:spcBef>
              <a:spcAft>
                <a:spcPts val="0"/>
              </a:spcAft>
              <a:buSzPts val="1560"/>
              <a:buNone/>
            </a:pPr>
            <a:endParaRPr lang="en-US" sz="24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0"/>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Face recognition:</a:t>
            </a:r>
            <a:endParaRPr dirty="0">
              <a:latin typeface="Times New Roman" panose="02020603050405020304" pitchFamily="18" charset="0"/>
              <a:cs typeface="Times New Roman" panose="02020603050405020304" pitchFamily="18" charset="0"/>
            </a:endParaRPr>
          </a:p>
        </p:txBody>
      </p:sp>
      <p:sp>
        <p:nvSpPr>
          <p:cNvPr id="142" name="Google Shape;142;p20"/>
          <p:cNvSpPr txBox="1">
            <a:spLocks noGrp="1"/>
          </p:cNvSpPr>
          <p:nvPr>
            <p:ph type="body" idx="1"/>
          </p:nvPr>
        </p:nvSpPr>
        <p:spPr>
          <a:xfrm>
            <a:off x="381000" y="1600200"/>
            <a:ext cx="8458200" cy="4530725"/>
          </a:xfrm>
          <a:prstGeom prst="rect">
            <a:avLst/>
          </a:prstGeom>
          <a:noFill/>
          <a:ln>
            <a:noFill/>
          </a:ln>
        </p:spPr>
        <p:txBody>
          <a:bodyPr spcFirstLastPara="1" wrap="square" lIns="91425" tIns="45700" rIns="91425" bIns="45700" anchor="t" anchorCtr="0">
            <a:noAutofit/>
          </a:bodyPr>
          <a:lstStyle/>
          <a:p>
            <a:pPr marL="0" lvl="0" indent="0" algn="just" rtl="0">
              <a:spcBef>
                <a:spcPts val="0"/>
              </a:spcBef>
              <a:spcAft>
                <a:spcPts val="0"/>
              </a:spcAft>
              <a:buSzPts val="1950"/>
              <a:buNone/>
            </a:pPr>
            <a:r>
              <a:rPr lang="en-US" dirty="0">
                <a:latin typeface="Times New Roman" panose="02020603050405020304" pitchFamily="18" charset="0"/>
                <a:cs typeface="Times New Roman" panose="02020603050405020304" pitchFamily="18" charset="0"/>
              </a:rPr>
              <a:t> A </a:t>
            </a:r>
            <a:r>
              <a:rPr lang="en-US" b="1" dirty="0">
                <a:latin typeface="Times New Roman" panose="02020603050405020304" pitchFamily="18" charset="0"/>
                <a:cs typeface="Times New Roman" panose="02020603050405020304" pitchFamily="18" charset="0"/>
              </a:rPr>
              <a:t>facial recognition system</a:t>
            </a:r>
            <a:r>
              <a:rPr lang="en-US" dirty="0">
                <a:latin typeface="Times New Roman" panose="02020603050405020304" pitchFamily="18" charset="0"/>
                <a:cs typeface="Times New Roman" panose="02020603050405020304" pitchFamily="18" charset="0"/>
              </a:rPr>
              <a:t> is a technology capable  of  </a:t>
            </a:r>
            <a:r>
              <a:rPr lang="en-US" u="sng" dirty="0">
                <a:solidFill>
                  <a:schemeClr val="hlink"/>
                </a:solidFill>
                <a:latin typeface="Times New Roman" panose="02020603050405020304" pitchFamily="18" charset="0"/>
                <a:cs typeface="Times New Roman" panose="02020603050405020304" pitchFamily="18" charset="0"/>
                <a:hlinkClick r:id="rId3"/>
              </a:rPr>
              <a:t>identifying</a:t>
            </a:r>
            <a:r>
              <a:rPr lang="en-US" dirty="0">
                <a:latin typeface="Times New Roman" panose="02020603050405020304" pitchFamily="18" charset="0"/>
                <a:cs typeface="Times New Roman" panose="02020603050405020304" pitchFamily="18" charset="0"/>
              </a:rPr>
              <a:t>  or  </a:t>
            </a:r>
            <a:r>
              <a:rPr lang="en-US" u="sng" dirty="0">
                <a:solidFill>
                  <a:schemeClr val="hlink"/>
                </a:solidFill>
                <a:latin typeface="Times New Roman" panose="02020603050405020304" pitchFamily="18" charset="0"/>
                <a:cs typeface="Times New Roman" panose="02020603050405020304" pitchFamily="18" charset="0"/>
                <a:hlinkClick r:id="rId4"/>
              </a:rPr>
              <a:t>verifying</a:t>
            </a:r>
            <a:r>
              <a:rPr lang="en-US" dirty="0">
                <a:latin typeface="Times New Roman" panose="02020603050405020304" pitchFamily="18" charset="0"/>
                <a:cs typeface="Times New Roman" panose="02020603050405020304" pitchFamily="18" charset="0"/>
              </a:rPr>
              <a:t> a person from a </a:t>
            </a:r>
            <a:r>
              <a:rPr lang="en-US" u="sng" dirty="0">
                <a:solidFill>
                  <a:schemeClr val="hlink"/>
                </a:solidFill>
                <a:latin typeface="Times New Roman" panose="02020603050405020304" pitchFamily="18" charset="0"/>
                <a:cs typeface="Times New Roman" panose="02020603050405020304" pitchFamily="18" charset="0"/>
                <a:hlinkClick r:id="rId5"/>
              </a:rPr>
              <a:t>digital image</a:t>
            </a:r>
            <a:r>
              <a:rPr lang="en-US" dirty="0">
                <a:latin typeface="Times New Roman" panose="02020603050405020304" pitchFamily="18" charset="0"/>
                <a:cs typeface="Times New Roman" panose="02020603050405020304" pitchFamily="18" charset="0"/>
              </a:rPr>
              <a:t> as a source. There are multiple methods in which facial recognition systems work, but in general, they work by comparing selected </a:t>
            </a:r>
            <a:r>
              <a:rPr lang="en-US" u="sng" dirty="0">
                <a:solidFill>
                  <a:schemeClr val="hlink"/>
                </a:solidFill>
                <a:latin typeface="Times New Roman" panose="02020603050405020304" pitchFamily="18" charset="0"/>
                <a:cs typeface="Times New Roman" panose="02020603050405020304" pitchFamily="18" charset="0"/>
                <a:hlinkClick r:id="rId6"/>
              </a:rPr>
              <a:t>facial features</a:t>
            </a:r>
            <a:r>
              <a:rPr lang="en-US" dirty="0">
                <a:latin typeface="Times New Roman" panose="02020603050405020304" pitchFamily="18" charset="0"/>
                <a:cs typeface="Times New Roman" panose="02020603050405020304" pitchFamily="18" charset="0"/>
              </a:rPr>
              <a:t> from given image with faces within a </a:t>
            </a:r>
            <a:r>
              <a:rPr lang="en-US" u="sng" dirty="0">
                <a:solidFill>
                  <a:schemeClr val="hlink"/>
                </a:solidFill>
                <a:latin typeface="Times New Roman" panose="02020603050405020304" pitchFamily="18" charset="0"/>
                <a:cs typeface="Times New Roman" panose="02020603050405020304" pitchFamily="18" charset="0"/>
                <a:hlinkClick r:id="rId7"/>
              </a:rPr>
              <a:t>database</a:t>
            </a:r>
            <a:r>
              <a:rPr lang="en-US" dirty="0">
                <a:latin typeface="Times New Roman" panose="02020603050405020304" pitchFamily="18" charset="0"/>
                <a:cs typeface="Times New Roman" panose="02020603050405020304" pitchFamily="18" charset="0"/>
              </a:rPr>
              <a:t>. </a:t>
            </a:r>
            <a:endParaRPr sz="2400" dirty="0">
              <a:latin typeface="Times New Roman" panose="02020603050405020304" pitchFamily="18" charset="0"/>
              <a:ea typeface="Times New Roman"/>
              <a:cs typeface="Times New Roman" panose="02020603050405020304" pitchFamily="18" charset="0"/>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1"/>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err="1">
                <a:latin typeface="Times New Roman" panose="02020603050405020304" pitchFamily="18" charset="0"/>
                <a:cs typeface="Times New Roman" panose="02020603050405020304" pitchFamily="18" charset="0"/>
              </a:rPr>
              <a:t>Cntd</a:t>
            </a:r>
            <a:r>
              <a:rPr lang="en-US" dirty="0">
                <a:latin typeface="Times New Roman" panose="02020603050405020304" pitchFamily="18" charset="0"/>
                <a:cs typeface="Times New Roman" panose="02020603050405020304" pitchFamily="18" charset="0"/>
              </a:rPr>
              <a:t>…</a:t>
            </a:r>
            <a:endParaRPr dirty="0">
              <a:latin typeface="Times New Roman" panose="02020603050405020304" pitchFamily="18" charset="0"/>
              <a:cs typeface="Times New Roman" panose="02020603050405020304" pitchFamily="18" charset="0"/>
            </a:endParaRPr>
          </a:p>
        </p:txBody>
      </p:sp>
      <p:sp>
        <p:nvSpPr>
          <p:cNvPr id="148" name="Google Shape;148;p21"/>
          <p:cNvSpPr txBox="1">
            <a:spLocks noGrp="1"/>
          </p:cNvSpPr>
          <p:nvPr>
            <p:ph type="body" idx="1"/>
          </p:nvPr>
        </p:nvSpPr>
        <p:spPr>
          <a:xfrm>
            <a:off x="457200" y="1600200"/>
            <a:ext cx="8229600" cy="4530725"/>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SzPts val="1820"/>
              <a:buChar char="■"/>
            </a:pPr>
            <a:r>
              <a:rPr lang="en-US" sz="2800" dirty="0">
                <a:latin typeface="Times New Roman" panose="02020603050405020304" pitchFamily="18" charset="0"/>
                <a:cs typeface="Times New Roman" panose="02020603050405020304" pitchFamily="18" charset="0"/>
              </a:rPr>
              <a:t>Face recognition is used to check that a person has permission to enter the organization or not. The output of facial recognition in raspberry pi is going to send power supply to stepper motor then it turns to 90 degrees that means door will open otherwise it gives sound by bursar. </a:t>
            </a:r>
            <a:endParaRPr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2"/>
          <p:cNvSpPr txBox="1">
            <a:spLocks noGrp="1"/>
          </p:cNvSpPr>
          <p:nvPr>
            <p:ph type="title"/>
          </p:nvPr>
        </p:nvSpPr>
        <p:spPr>
          <a:xfrm>
            <a:off x="457200" y="277813"/>
            <a:ext cx="8229600" cy="113982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Requirements:</a:t>
            </a:r>
            <a:endParaRPr dirty="0">
              <a:latin typeface="Times New Roman" panose="02020603050405020304" pitchFamily="18" charset="0"/>
              <a:cs typeface="Times New Roman" panose="02020603050405020304" pitchFamily="18" charset="0"/>
            </a:endParaRPr>
          </a:p>
        </p:txBody>
      </p:sp>
      <p:sp>
        <p:nvSpPr>
          <p:cNvPr id="154" name="Google Shape;154;p22"/>
          <p:cNvSpPr txBox="1">
            <a:spLocks noGrp="1"/>
          </p:cNvSpPr>
          <p:nvPr>
            <p:ph type="body" idx="1"/>
          </p:nvPr>
        </p:nvSpPr>
        <p:spPr>
          <a:xfrm>
            <a:off x="457200" y="1197204"/>
            <a:ext cx="8229600" cy="4933721"/>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SzPts val="2080"/>
              <a:buNone/>
            </a:pPr>
            <a:r>
              <a:rPr lang="en-US" sz="3200" b="1" dirty="0">
                <a:latin typeface="Times New Roman" panose="02020603050405020304" pitchFamily="18" charset="0"/>
                <a:ea typeface="Times New Roman"/>
                <a:cs typeface="Times New Roman" panose="02020603050405020304" pitchFamily="18" charset="0"/>
                <a:sym typeface="Times New Roman"/>
              </a:rPr>
              <a:t>Hardware Requirements:</a:t>
            </a:r>
            <a:endParaRPr dirty="0">
              <a:latin typeface="Times New Roman" panose="02020603050405020304" pitchFamily="18" charset="0"/>
              <a:cs typeface="Times New Roman" panose="02020603050405020304" pitchFamily="18" charset="0"/>
            </a:endParaRPr>
          </a:p>
          <a:p>
            <a:pPr marL="342900" lvl="0" indent="-342900" algn="l" rtl="0">
              <a:spcBef>
                <a:spcPts val="400"/>
              </a:spcBef>
              <a:spcAft>
                <a:spcPts val="0"/>
              </a:spcAft>
              <a:buSzPts val="1300"/>
              <a:buNone/>
            </a:pPr>
            <a:r>
              <a:rPr lang="en-US" sz="2000" dirty="0">
                <a:latin typeface="Times New Roman" panose="02020603050405020304" pitchFamily="18" charset="0"/>
                <a:cs typeface="Times New Roman" panose="02020603050405020304" pitchFamily="18" charset="0"/>
              </a:rPr>
              <a:t>RAM : 4GB</a:t>
            </a:r>
            <a:endParaRPr dirty="0">
              <a:latin typeface="Times New Roman" panose="02020603050405020304" pitchFamily="18" charset="0"/>
              <a:cs typeface="Times New Roman" panose="02020603050405020304" pitchFamily="18" charset="0"/>
            </a:endParaRPr>
          </a:p>
          <a:p>
            <a:pPr marL="342900" lvl="0" indent="-342900" algn="l" rtl="0">
              <a:spcBef>
                <a:spcPts val="400"/>
              </a:spcBef>
              <a:spcAft>
                <a:spcPts val="0"/>
              </a:spcAft>
              <a:buSzPts val="1300"/>
              <a:buNone/>
            </a:pPr>
            <a:r>
              <a:rPr lang="en-US" sz="2000" dirty="0">
                <a:latin typeface="Times New Roman" panose="02020603050405020304" pitchFamily="18" charset="0"/>
                <a:cs typeface="Times New Roman" panose="02020603050405020304" pitchFamily="18" charset="0"/>
              </a:rPr>
              <a:t>Processor : intel core i3</a:t>
            </a:r>
          </a:p>
          <a:p>
            <a:pPr marL="342900" lvl="0" indent="-342900" algn="l" rtl="0">
              <a:spcBef>
                <a:spcPts val="400"/>
              </a:spcBef>
              <a:spcAft>
                <a:spcPts val="0"/>
              </a:spcAft>
              <a:buSzPts val="1300"/>
              <a:buNone/>
            </a:pPr>
            <a:r>
              <a:rPr lang="en-IN" sz="2000" dirty="0">
                <a:latin typeface="Times New Roman" panose="02020603050405020304" pitchFamily="18" charset="0"/>
                <a:cs typeface="Times New Roman" panose="02020603050405020304" pitchFamily="18" charset="0"/>
              </a:rPr>
              <a:t>Raspberry pi model 3</a:t>
            </a:r>
          </a:p>
          <a:p>
            <a:pPr marL="342900" lvl="0" indent="-342900" algn="l" rtl="0">
              <a:spcBef>
                <a:spcPts val="400"/>
              </a:spcBef>
              <a:spcAft>
                <a:spcPts val="0"/>
              </a:spcAft>
              <a:buSzPts val="1300"/>
              <a:buNone/>
            </a:pPr>
            <a:r>
              <a:rPr lang="en-IN" sz="2000" dirty="0">
                <a:latin typeface="Times New Roman" panose="02020603050405020304" pitchFamily="18" charset="0"/>
                <a:cs typeface="Times New Roman" panose="02020603050405020304" pitchFamily="18" charset="0"/>
              </a:rPr>
              <a:t>USB camera</a:t>
            </a:r>
          </a:p>
          <a:p>
            <a:pPr marL="342900" lvl="0" indent="-342900" algn="l" rtl="0">
              <a:spcBef>
                <a:spcPts val="400"/>
              </a:spcBef>
              <a:spcAft>
                <a:spcPts val="0"/>
              </a:spcAft>
              <a:buSzPts val="1300"/>
              <a:buNone/>
            </a:pPr>
            <a:r>
              <a:rPr lang="en-IN" sz="2000" dirty="0">
                <a:latin typeface="Times New Roman" panose="02020603050405020304" pitchFamily="18" charset="0"/>
                <a:cs typeface="Times New Roman" panose="02020603050405020304" pitchFamily="18" charset="0"/>
              </a:rPr>
              <a:t>Stepper motor</a:t>
            </a:r>
          </a:p>
          <a:p>
            <a:pPr marL="342900" lvl="0" indent="-342900" algn="l" rtl="0">
              <a:spcBef>
                <a:spcPts val="400"/>
              </a:spcBef>
              <a:spcAft>
                <a:spcPts val="0"/>
              </a:spcAft>
              <a:buSzPts val="1300"/>
              <a:buNone/>
            </a:pPr>
            <a:r>
              <a:rPr lang="en-IN" sz="2000" dirty="0">
                <a:latin typeface="Times New Roman" panose="02020603050405020304" pitchFamily="18" charset="0"/>
                <a:cs typeface="Times New Roman" panose="02020603050405020304" pitchFamily="18" charset="0"/>
              </a:rPr>
              <a:t>32 GB memory card</a:t>
            </a:r>
          </a:p>
          <a:p>
            <a:pPr marL="342900" lvl="0" indent="-342900" algn="l" rtl="0">
              <a:spcBef>
                <a:spcPts val="600"/>
              </a:spcBef>
              <a:spcAft>
                <a:spcPts val="0"/>
              </a:spcAft>
              <a:buSzPts val="1950"/>
              <a:buNone/>
            </a:pPr>
            <a:r>
              <a:rPr lang="en-US" b="1" dirty="0">
                <a:latin typeface="Times New Roman" panose="02020603050405020304" pitchFamily="18" charset="0"/>
                <a:cs typeface="Times New Roman" panose="02020603050405020304" pitchFamily="18" charset="0"/>
              </a:rPr>
              <a:t>Software requirements:</a:t>
            </a:r>
          </a:p>
          <a:p>
            <a:pPr marL="342900" lvl="0" indent="-342900" algn="l" rtl="0">
              <a:spcBef>
                <a:spcPts val="600"/>
              </a:spcBef>
              <a:spcAft>
                <a:spcPts val="0"/>
              </a:spcAft>
              <a:buSzPts val="1950"/>
              <a:buNone/>
            </a:pPr>
            <a:r>
              <a:rPr lang="en-IN" sz="2000" dirty="0">
                <a:latin typeface="Times New Roman" panose="02020603050405020304" pitchFamily="18" charset="0"/>
                <a:cs typeface="Times New Roman" panose="02020603050405020304" pitchFamily="18" charset="0"/>
              </a:rPr>
              <a:t>Raspberry pi OS</a:t>
            </a:r>
            <a:endParaRPr sz="2000" dirty="0">
              <a:latin typeface="Times New Roman" panose="02020603050405020304" pitchFamily="18" charset="0"/>
              <a:cs typeface="Times New Roman" panose="02020603050405020304" pitchFamily="18" charset="0"/>
            </a:endParaRPr>
          </a:p>
          <a:p>
            <a:pPr marL="342900" lvl="0" indent="-342900" algn="l" rtl="0">
              <a:spcBef>
                <a:spcPts val="400"/>
              </a:spcBef>
              <a:spcAft>
                <a:spcPts val="0"/>
              </a:spcAft>
              <a:buSzPts val="1300"/>
              <a:buNone/>
            </a:pPr>
            <a:r>
              <a:rPr lang="en-US" sz="2000" dirty="0">
                <a:latin typeface="Times New Roman" panose="02020603050405020304" pitchFamily="18" charset="0"/>
                <a:cs typeface="Times New Roman" panose="02020603050405020304" pitchFamily="18" charset="0"/>
              </a:rPr>
              <a:t>Python IDE</a:t>
            </a:r>
            <a:endParaRPr dirty="0">
              <a:latin typeface="Times New Roman" panose="02020603050405020304" pitchFamily="18" charset="0"/>
              <a:cs typeface="Times New Roman" panose="02020603050405020304" pitchFamily="18" charset="0"/>
            </a:endParaRPr>
          </a:p>
          <a:p>
            <a:pPr marL="342900" lvl="0" indent="-342900" algn="l" rtl="0">
              <a:spcBef>
                <a:spcPts val="400"/>
              </a:spcBef>
              <a:spcAft>
                <a:spcPts val="0"/>
              </a:spcAft>
              <a:buSzPts val="1300"/>
              <a:buNone/>
            </a:pPr>
            <a:r>
              <a:rPr lang="en-US" sz="2000" dirty="0">
                <a:latin typeface="Times New Roman" panose="02020603050405020304" pitchFamily="18" charset="0"/>
                <a:cs typeface="Times New Roman" panose="02020603050405020304" pitchFamily="18" charset="0"/>
              </a:rPr>
              <a:t>OpenCV</a:t>
            </a:r>
            <a:endParaRPr sz="2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B8EF-EC69-4ACC-AC45-C7C713934519}"/>
              </a:ext>
            </a:extLst>
          </p:cNvPr>
          <p:cNvSpPr>
            <a:spLocks noGrp="1"/>
          </p:cNvSpPr>
          <p:nvPr>
            <p:ph type="title"/>
          </p:nvPr>
        </p:nvSpPr>
        <p:spPr/>
        <p:txBody>
          <a:bodyPr/>
          <a:lstStyle/>
          <a:p>
            <a:r>
              <a:rPr lang="en-IN" dirty="0"/>
              <a:t>Planning:</a:t>
            </a:r>
          </a:p>
        </p:txBody>
      </p:sp>
      <p:sp>
        <p:nvSpPr>
          <p:cNvPr id="3" name="Text Placeholder 2">
            <a:extLst>
              <a:ext uri="{FF2B5EF4-FFF2-40B4-BE49-F238E27FC236}">
                <a16:creationId xmlns:a16="http://schemas.microsoft.com/office/drawing/2014/main" id="{E7497CAC-87E5-4B3A-B79E-E44B05F40F37}"/>
              </a:ext>
            </a:extLst>
          </p:cNvPr>
          <p:cNvSpPr>
            <a:spLocks noGrp="1"/>
          </p:cNvSpPr>
          <p:nvPr>
            <p:ph type="body" idx="1"/>
          </p:nvPr>
        </p:nvSpPr>
        <p:spPr/>
        <p:txBody>
          <a:bodyPr/>
          <a:lstStyle/>
          <a:p>
            <a:endParaRPr lang="en-IN" dirty="0"/>
          </a:p>
        </p:txBody>
      </p:sp>
      <p:graphicFrame>
        <p:nvGraphicFramePr>
          <p:cNvPr id="4" name="Table 4">
            <a:extLst>
              <a:ext uri="{FF2B5EF4-FFF2-40B4-BE49-F238E27FC236}">
                <a16:creationId xmlns:a16="http://schemas.microsoft.com/office/drawing/2014/main" id="{CA1B9B98-6356-4175-A4CB-057187479448}"/>
              </a:ext>
            </a:extLst>
          </p:cNvPr>
          <p:cNvGraphicFramePr>
            <a:graphicFrameLocks noGrp="1"/>
          </p:cNvGraphicFramePr>
          <p:nvPr>
            <p:extLst>
              <p:ext uri="{D42A27DB-BD31-4B8C-83A1-F6EECF244321}">
                <p14:modId xmlns:p14="http://schemas.microsoft.com/office/powerpoint/2010/main" val="637185655"/>
              </p:ext>
            </p:extLst>
          </p:nvPr>
        </p:nvGraphicFramePr>
        <p:xfrm>
          <a:off x="329938" y="1396998"/>
          <a:ext cx="8691514" cy="4843546"/>
        </p:xfrm>
        <a:graphic>
          <a:graphicData uri="http://schemas.openxmlformats.org/drawingml/2006/table">
            <a:tbl>
              <a:tblPr firstRow="1" bandRow="1">
                <a:tableStyleId>{5C22544A-7EE6-4342-B048-85BDC9FD1C3A}</a:tableStyleId>
              </a:tblPr>
              <a:tblGrid>
                <a:gridCol w="4345757">
                  <a:extLst>
                    <a:ext uri="{9D8B030D-6E8A-4147-A177-3AD203B41FA5}">
                      <a16:colId xmlns:a16="http://schemas.microsoft.com/office/drawing/2014/main" val="696399897"/>
                    </a:ext>
                  </a:extLst>
                </a:gridCol>
                <a:gridCol w="4345757">
                  <a:extLst>
                    <a:ext uri="{9D8B030D-6E8A-4147-A177-3AD203B41FA5}">
                      <a16:colId xmlns:a16="http://schemas.microsoft.com/office/drawing/2014/main" val="2740366135"/>
                    </a:ext>
                  </a:extLst>
                </a:gridCol>
              </a:tblGrid>
              <a:tr h="526943">
                <a:tc>
                  <a:txBody>
                    <a:bodyPr/>
                    <a:lstStyle/>
                    <a:p>
                      <a:r>
                        <a:rPr lang="en-IN" dirty="0"/>
                        <a:t>Task</a:t>
                      </a:r>
                    </a:p>
                  </a:txBody>
                  <a:tcPr/>
                </a:tc>
                <a:tc>
                  <a:txBody>
                    <a:bodyPr/>
                    <a:lstStyle/>
                    <a:p>
                      <a:r>
                        <a:rPr lang="en-IN" dirty="0"/>
                        <a:t>Date</a:t>
                      </a:r>
                    </a:p>
                  </a:txBody>
                  <a:tcPr/>
                </a:tc>
                <a:extLst>
                  <a:ext uri="{0D108BD9-81ED-4DB2-BD59-A6C34878D82A}">
                    <a16:rowId xmlns:a16="http://schemas.microsoft.com/office/drawing/2014/main" val="3334739179"/>
                  </a:ext>
                </a:extLst>
              </a:tr>
              <a:tr h="736277">
                <a:tc>
                  <a:txBody>
                    <a:bodyPr/>
                    <a:lstStyle/>
                    <a:p>
                      <a:r>
                        <a:rPr lang="en-IN" dirty="0"/>
                        <a:t>Requirements</a:t>
                      </a:r>
                    </a:p>
                    <a:p>
                      <a:r>
                        <a:rPr lang="en-IN" dirty="0"/>
                        <a:t>(Abstract review)</a:t>
                      </a:r>
                    </a:p>
                  </a:txBody>
                  <a:tcPr/>
                </a:tc>
                <a:tc>
                  <a:txBody>
                    <a:bodyPr/>
                    <a:lstStyle/>
                    <a:p>
                      <a:r>
                        <a:rPr lang="en-IN" dirty="0"/>
                        <a:t>20-12-2019</a:t>
                      </a:r>
                    </a:p>
                  </a:txBody>
                  <a:tcPr/>
                </a:tc>
                <a:extLst>
                  <a:ext uri="{0D108BD9-81ED-4DB2-BD59-A6C34878D82A}">
                    <a16:rowId xmlns:a16="http://schemas.microsoft.com/office/drawing/2014/main" val="1186947331"/>
                  </a:ext>
                </a:extLst>
              </a:tr>
              <a:tr h="736277">
                <a:tc>
                  <a:txBody>
                    <a:bodyPr/>
                    <a:lstStyle/>
                    <a:p>
                      <a:r>
                        <a:rPr lang="en-IN" dirty="0"/>
                        <a:t>Analysis (Problem Definition , Planning , Literature survey)</a:t>
                      </a:r>
                    </a:p>
                  </a:txBody>
                  <a:tcPr/>
                </a:tc>
                <a:tc>
                  <a:txBody>
                    <a:bodyPr/>
                    <a:lstStyle/>
                    <a:p>
                      <a:r>
                        <a:rPr lang="en-IN" dirty="0"/>
                        <a:t>25-01-2019</a:t>
                      </a:r>
                    </a:p>
                  </a:txBody>
                  <a:tcPr/>
                </a:tc>
                <a:extLst>
                  <a:ext uri="{0D108BD9-81ED-4DB2-BD59-A6C34878D82A}">
                    <a16:rowId xmlns:a16="http://schemas.microsoft.com/office/drawing/2014/main" val="1475382818"/>
                  </a:ext>
                </a:extLst>
              </a:tr>
              <a:tr h="736277">
                <a:tc>
                  <a:txBody>
                    <a:bodyPr/>
                    <a:lstStyle/>
                    <a:p>
                      <a:r>
                        <a:rPr lang="en-IN" dirty="0"/>
                        <a:t>Design and Implementation</a:t>
                      </a:r>
                    </a:p>
                    <a:p>
                      <a:r>
                        <a:rPr lang="en-IN" dirty="0"/>
                        <a:t>(coding)</a:t>
                      </a:r>
                    </a:p>
                  </a:txBody>
                  <a:tcPr/>
                </a:tc>
                <a:tc>
                  <a:txBody>
                    <a:bodyPr/>
                    <a:lstStyle/>
                    <a:p>
                      <a:r>
                        <a:rPr lang="en-IN" dirty="0"/>
                        <a:t>01-03-2020</a:t>
                      </a:r>
                    </a:p>
                  </a:txBody>
                  <a:tcPr/>
                </a:tc>
                <a:extLst>
                  <a:ext uri="{0D108BD9-81ED-4DB2-BD59-A6C34878D82A}">
                    <a16:rowId xmlns:a16="http://schemas.microsoft.com/office/drawing/2014/main" val="4006739065"/>
                  </a:ext>
                </a:extLst>
              </a:tr>
              <a:tr h="526943">
                <a:tc>
                  <a:txBody>
                    <a:bodyPr/>
                    <a:lstStyle/>
                    <a:p>
                      <a:r>
                        <a:rPr lang="en-IN" dirty="0"/>
                        <a:t>Testing</a:t>
                      </a:r>
                    </a:p>
                  </a:txBody>
                  <a:tcPr/>
                </a:tc>
                <a:tc>
                  <a:txBody>
                    <a:bodyPr/>
                    <a:lstStyle/>
                    <a:p>
                      <a:r>
                        <a:rPr lang="en-IN" dirty="0"/>
                        <a:t>15-03-2020</a:t>
                      </a:r>
                    </a:p>
                  </a:txBody>
                  <a:tcPr/>
                </a:tc>
                <a:extLst>
                  <a:ext uri="{0D108BD9-81ED-4DB2-BD59-A6C34878D82A}">
                    <a16:rowId xmlns:a16="http://schemas.microsoft.com/office/drawing/2014/main" val="2977288278"/>
                  </a:ext>
                </a:extLst>
              </a:tr>
              <a:tr h="52694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Output of project(Result)</a:t>
                      </a:r>
                    </a:p>
                  </a:txBody>
                  <a:tcPr/>
                </a:tc>
                <a:tc>
                  <a:txBody>
                    <a:bodyPr/>
                    <a:lstStyle/>
                    <a:p>
                      <a:r>
                        <a:rPr lang="en-IN" dirty="0"/>
                        <a:t>20-03-202</a:t>
                      </a:r>
                    </a:p>
                  </a:txBody>
                  <a:tcPr/>
                </a:tc>
                <a:extLst>
                  <a:ext uri="{0D108BD9-81ED-4DB2-BD59-A6C34878D82A}">
                    <a16:rowId xmlns:a16="http://schemas.microsoft.com/office/drawing/2014/main" val="3273460927"/>
                  </a:ext>
                </a:extLst>
              </a:tr>
              <a:tr h="526943">
                <a:tc>
                  <a:txBody>
                    <a:bodyPr/>
                    <a:lstStyle/>
                    <a:p>
                      <a:r>
                        <a:rPr lang="en-IN" dirty="0"/>
                        <a:t>Maintenance and (Deployment)</a:t>
                      </a:r>
                    </a:p>
                  </a:txBody>
                  <a:tcPr/>
                </a:tc>
                <a:tc>
                  <a:txBody>
                    <a:bodyPr/>
                    <a:lstStyle/>
                    <a:p>
                      <a:r>
                        <a:rPr lang="en-IN" dirty="0"/>
                        <a:t>Never end process</a:t>
                      </a:r>
                    </a:p>
                  </a:txBody>
                  <a:tcPr/>
                </a:tc>
                <a:extLst>
                  <a:ext uri="{0D108BD9-81ED-4DB2-BD59-A6C34878D82A}">
                    <a16:rowId xmlns:a16="http://schemas.microsoft.com/office/drawing/2014/main" val="1109558909"/>
                  </a:ext>
                </a:extLst>
              </a:tr>
              <a:tr h="526943">
                <a:tc>
                  <a:txBody>
                    <a:bodyPr/>
                    <a:lstStyle/>
                    <a:p>
                      <a:r>
                        <a:rPr lang="en-IN" dirty="0"/>
                        <a:t>Document submission</a:t>
                      </a:r>
                    </a:p>
                  </a:txBody>
                  <a:tcPr/>
                </a:tc>
                <a:tc>
                  <a:txBody>
                    <a:bodyPr/>
                    <a:lstStyle/>
                    <a:p>
                      <a:r>
                        <a:rPr lang="en-IN" dirty="0"/>
                        <a:t>06-04-2020</a:t>
                      </a:r>
                    </a:p>
                  </a:txBody>
                  <a:tcPr/>
                </a:tc>
                <a:extLst>
                  <a:ext uri="{0D108BD9-81ED-4DB2-BD59-A6C34878D82A}">
                    <a16:rowId xmlns:a16="http://schemas.microsoft.com/office/drawing/2014/main" val="2638725098"/>
                  </a:ext>
                </a:extLst>
              </a:tr>
            </a:tbl>
          </a:graphicData>
        </a:graphic>
      </p:graphicFrame>
    </p:spTree>
    <p:extLst>
      <p:ext uri="{BB962C8B-B14F-4D97-AF65-F5344CB8AC3E}">
        <p14:creationId xmlns:p14="http://schemas.microsoft.com/office/powerpoint/2010/main" val="37614600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Theme1">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1456</Words>
  <Application>Microsoft Office PowerPoint</Application>
  <PresentationFormat>On-screen Show (4:3)</PresentationFormat>
  <Paragraphs>193</Paragraphs>
  <Slides>35</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Arial</vt:lpstr>
      <vt:lpstr>Noto Sans Symbols</vt:lpstr>
      <vt:lpstr>Times New Roman</vt:lpstr>
      <vt:lpstr>Ribeye</vt:lpstr>
      <vt:lpstr>Georgia</vt:lpstr>
      <vt:lpstr>Calibri</vt:lpstr>
      <vt:lpstr>Garamond</vt:lpstr>
      <vt:lpstr>Wingdings</vt:lpstr>
      <vt:lpstr>Theme1</vt:lpstr>
      <vt:lpstr>Smart Gate</vt:lpstr>
      <vt:lpstr>Abstract: </vt:lpstr>
      <vt:lpstr>Literature survey:</vt:lpstr>
      <vt:lpstr>Existing System:</vt:lpstr>
      <vt:lpstr>Proposed System</vt:lpstr>
      <vt:lpstr>Face recognition:</vt:lpstr>
      <vt:lpstr>Cntd…</vt:lpstr>
      <vt:lpstr>Requirements:</vt:lpstr>
      <vt:lpstr>Planning:</vt:lpstr>
      <vt:lpstr>Installation of Raspbian stretch and OpenCV</vt:lpstr>
      <vt:lpstr>Open CV</vt:lpstr>
      <vt:lpstr>Data Flow Diagram:</vt:lpstr>
      <vt:lpstr>Level 1:</vt:lpstr>
      <vt:lpstr>Level 2:</vt:lpstr>
      <vt:lpstr>Face Detection</vt:lpstr>
      <vt:lpstr>Cntd...</vt:lpstr>
      <vt:lpstr>Cntd...</vt:lpstr>
      <vt:lpstr>Image colour</vt:lpstr>
      <vt:lpstr>Detect Multi Scale:</vt:lpstr>
      <vt:lpstr>Cntd...</vt:lpstr>
      <vt:lpstr>Image Shape</vt:lpstr>
      <vt:lpstr>Output face with eye capture</vt:lpstr>
      <vt:lpstr>Outputs of :</vt:lpstr>
      <vt:lpstr>   Cntd..</vt:lpstr>
      <vt:lpstr>Raspberyy pi 3 Model B :</vt:lpstr>
      <vt:lpstr>Specifications :</vt:lpstr>
      <vt:lpstr>PowerPoint Presentation</vt:lpstr>
      <vt:lpstr>Data gathering:</vt:lpstr>
      <vt:lpstr>Dataset:</vt:lpstr>
      <vt:lpstr>Training the data:</vt:lpstr>
      <vt:lpstr>LBP:</vt:lpstr>
      <vt:lpstr>Recognition of valid person:</vt:lpstr>
      <vt:lpstr>Cntd…</vt:lpstr>
      <vt:lpstr>References:</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Gate</dc:title>
  <dc:creator>R hemalatha</dc:creator>
  <cp:lastModifiedBy>hemalatha Rameshgari</cp:lastModifiedBy>
  <cp:revision>45</cp:revision>
  <dcterms:modified xsi:type="dcterms:W3CDTF">2020-03-16T08:52:07Z</dcterms:modified>
</cp:coreProperties>
</file>